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57" r:id="rId5"/>
    <p:sldId id="259" r:id="rId6"/>
    <p:sldId id="260" r:id="rId7"/>
    <p:sldId id="261" r:id="rId8"/>
    <p:sldId id="263" r:id="rId9"/>
    <p:sldId id="262" r:id="rId1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0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6:00:12.9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6:00:35.43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1800 1,'-2'1,"1"0,-1 1,1-1,-1 0,1 1,0-1,0 1,0 0,0-1,0 1,0 0,0-1,0 1,0 3,-1 0,-8 18,1 0,1 1,1 1,2-1,-5 36,5 0,3 68,1-105,-1 0,-7 35,4-32,-2 39,6-25,-12 68,8-86,2-1,1 1,1 0,0-1,2 1,0 0,2 0,0-1,2 0,0 1,11 26,27 45,8 16,-47-99,2 9,-1 0,-1 1,0 0,-2 0,0 0,-1 0,-1 0,-6 38,-6 7,8-47,0 0,-1 30,4 506,3-268,-2-251,2 0,10 56,-5-44,-3-1,-2 1,-5 58,4 79,11-117,-8-49,-1 0,2 27,-4 476,-2-252,0-251,-1 1,-8 32,6-31,0 0,0 24,2 508,4-268,-2-242,-3-1,-9 53,5-35,2 1,4 79,2-77,-2 0,-11 67,-1-60,5-32,2 1,-2 50,7-59,1 0,2 0,1 0,8 34,-6-37,-1 0,1 28,-4-33,1 1,1-1,1 1,7 21,-4-19,-1 0,-1 0,-1 0,-1 1,-1-1,-1 1,-5 43,-6 5,-23 88,14-80,15-56,1 0,0 26,2-24,-5 35,0-38,-1 0,-13 31,13-37,0-1,1 1,1 1,1-1,-3 31,4 32,8 86,16-51,-8-37,-8-53,4 45,-9 24,-2-59,3 0,0 0,9 43,-1-11,-2 0,-3 0,-7 88,1-30,0-22,4 112,22-67,3 49,-16-137,-7-41,0-1,1 29,7 92,1 21,-14 882,-2-998,-11 67,6-58,3-21,-1 0,-2-1,-1 0,-18 44,21-58,1 0,0 0,1 0,1 0,-1 30,-4 25,1-11,2 1,6 99,1-54,-3-21,3 97,9-117,1 9,1 8,-9-60,5 46,-9 250,-1-148,3-135,3-1,0 0,14 45,-1 1,-9-45,-6-26,-1-1,0 1,0 0,-1 19,-1-25,-1 0,0 0,0-1,0 1,0 0,-1-1,0 1,0-1,-1 1,1-1,-1 0,0 0,0 0,-3 4,1-4,0 0,1 0,-2 0,1 0,0-1,-1 0,1 0,-1 0,0-1,0 0,0 0,0 0,0-1,-12 1,-8 0,-1-1,-34-4,10 0,16 2,18-1,0 2,0 0,0 1,-27 5,39-4,0-1,0 1,0 0,1 0,-1 0,0 1,1 0,0 0,-1 0,1 0,0 1,1-1,-1 1,1 0,-1 0,1 0,1 1,-1-1,-3 8,2-1,0 0,0 0,2 0,-1 1,1-1,0 22,4 75,1-43,-2 304,-3-350,0-1,-1 0,0 0,-12 34,8-33,2 0,0 0,2 0,-3 27,5-33,-1 0,0-1,0 1,-2 0,1-1,-2 0,0 0,0 0,-10 15,8-13,-4 10,9-18,0-1,0 0,-1 0,0-1,0 1,0-1,0 1,0-1,-9 8,0-2,1 1,0 0,1 1,0 1,1-1,0 2,1-1,-12 27,-4 6,14-29,1 0,1 0,-6 22,12-31,0 0,1-1,0 1,0 0,1 0,0 0,0 0,1 0,0 0,0 0,3 9,26 63,-23-65,0 1,-1 1,-1-1,-1 1,0 0,-1 0,1 17,-6 287,0-292,-9 57,5-54,-1 42,6-58,2-10,-1 1,-1 0,1 0,-1 0,-4 13,5-18,-1 0,0 0,0 0,-1 0,1-1,0 1,0 0,-1-1,1 1,-1-1,0 1,1-1,-1 0,0 1,0-1,0 0,0 0,1-1,-2 1,1 0,0-1,0 1,-4 0,-25 2,0-1,0-2,-41-4,-11 0,15 3,-104 3,101 10,51-8,1 0,-25 0,-34-4,-138-19,190 16,4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0T20:45:07.85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15244 12865,'-11'-1,"1"0,-1-1,1 0,-13-5,-37-5,-26 9,43 3,-82-13,90 9,1 1,-60 2,-19-1,-13-22,73 14,28 4,-1 1,-45-1,-2974 7,3022 1,0 0,0 2,0 0,-26 10,26-7,0-1,0-2,-1 0,-27 1,-720-6,753 2,0 1,1 1,-1 1,1 1,-1 0,1 1,1 1,-1 1,1 0,1 1,-19 14,21-16,-1-1,0 0,0-1,-1 0,-24 4,22-5,-1 0,1 2,-28 12,26-10,0 0,-35 9,-22 8,64-20,0-1,-1 0,-17 2,22-5,0 0,0 1,1 0,-1 0,0 0,1 1,0 1,0-1,0 1,0 0,-11 9,9-4,-1-1,-1-1,1 1,-1-2,-1 1,1-2,-1 1,0-2,-1 1,-13 2,-2-2,0-2,-1 0,-42-3,57 0,-2 1,0-1,0-1,1 0,-1-1,1 0,-1-2,1 0,0 0,-25-12,23 8,0 1,0 0,-1 1,1 1,-1 1,-1 1,1 0,0 1,-1 1,-36 3,38-2,1-1,0-1,-1 0,1-1,0-1,0 0,-18-8,-9-13,28 16,-1 0,0 1,-27-10,-22-3,29 8,-1 1,0 2,0 2,-74-7,90 14,0-1,0-1,0-1,1-1,0-1,0-1,0-1,0 0,2-1,-27-18,30 19,0 0,-1 1,1 0,-28-6,22 6,12 3,0 0,1 0,0-1,0 0,0 0,1-1,0 0,0-1,-7-7,7 6,0 1,0 0,-1 1,0-1,0 2,-1-1,-12-5,11 6,2 0,-1-1,1 0,0 0,0 0,0-1,1 0,-11-15,10 13,1 0,-1 0,-1 1,1 1,-2-1,1 1,-11-5,8 6,-56-31,63 34,0-1,0 0,0 0,0 0,1-1,0 0,0 0,0 0,-6-9,5 6,-2 0,1 0,-1 1,0 0,0 0,-1 1,0 0,0 0,-1 1,1 0,-18-7,13 6,0-1,1-1,0 0,0 0,-11-11,4-4,1-1,1 0,1-2,-20-42,-17-5,-84-187,41 73,93 183,0 0,-1 0,0 0,1 0,-1 1,-1 0,1-1,0 2,-1-1,1 0,-1 1,-5-2,4 2,1-1,-1 0,1 0,0 0,-1-1,1 1,1-1,-1 0,-5-7,-35-59,32 47,-2 0,-24-28,30 39,1 0,0-1,1 0,0 0,-7-19,-23-43,15 38,-32-74,-11-19,41 87,-22-58,-3-6,34 81,-1 1,-24-29,4 7,-80-127,105 157,-1 1,-24-26,24 30,1-1,0 0,1-1,-11-20,12 21,0-1,-1 1,-1 1,0 0,-1 0,0 1,-14-9,-25-25,-74-107,49 52,49 65,25 30,-1 0,0 0,-1 1,1 0,-1-1,0 1,0 1,0-1,-1 0,1 1,-1 0,-8-4,0 1,1-2,-1 1,2-1,-1-1,-11-11,-40-27,44 35,1-1,-16-16,20 17,0 0,-1 1,-30-17,15 12,-44-32,45 28,-41-22,15 5,46 29,0 1,-1 1,0-1,-17-7,9 6,1-1,-26-18,-23-12,45 28,1-2,1-1,0 0,1-2,0 0,2 0,-25-31,-23-23,49 53,1-1,0-1,1 0,2-1,-15-31,13 25,-1 1,-30-43,33 53,1 0,1-1,-12-26,14 25,-2 0,0 1,-14-21,-11-8,19 23,-2 1,-18-19,27 31,1 0,0 0,-11-20,12 20,1-1,-2 1,0 0,-10-12,0 6,11 10,0 0,0-1,0 0,1 0,0 0,0-1,1 1,-1-1,-2-9,3 8,-1 1,0-1,0 1,0 0,0 0,-12-10,-15-19,-18-25,32 40,-26-38,-12-13,12 18,33 42,0-1,-1 2,0 0,-1 0,0 1,-18-11,-33-26,30 15,27 23,-2 1,1 0,-1 1,0 0,-1 0,-12-6,12 7,1 0,0 0,-15-14,-25-17,-28-9,54 30,-1 1,-1 2,0 0,-28-9,21 13,24 8,0-1,-1-1,1 1,0-2,0 1,1-1,-1 0,1 0,0-1,-7-6,-86-66,83 64,-1 0,0 1,-1 0,-1 2,-35-14,23 10,-8-16,8 4,-188-103,213 125,0-1,0-1,1 1,0-1,0 0,0-1,-5-7,4 5,1 1,-2 0,1 1,-10-8,2 2,1 0,0-1,-21-28,-12-12,-18-27,23 26,-76-104,101 137,6 6,-2 0,0 1,-26-23,27 27,1-1,0 0,-14-22,-20-20,17 27,15 15,0 0,1-1,-18-27,21 31,1-1,-2 1,1 0,-1 1,0 0,-1 1,0 0,-19-10,8 5,2 2,0 2,-1 0,1 1,-1 1,-35-5,-40-13,-10-21,40 27,0-4,2-3,-116-62,146 68,-53-41,74 49,0 0,1-1,0 0,1-1,0 0,-12-21,-14-14,29 39,0 0,1 0,-10-16,7 6,-1 0,0 1,-16-18,14 18,2-1,0-1,1 0,0 0,2 0,-6-24,-17-38,22 63,1-1,1 1,0-1,-5-36,-36-145,33 131,3 14,2 0,2-1,0-59,6-29,6-135,3 241,1 1,1 0,27-64,-9 41,-21 49,0 0,-1 0,0-1,-1 1,0-1,-1 0,0 0,1-21,-5-41,0 42,1-1,2 1,1-1,8-35,-10 62,6-20,0 1,12-27,-15 44,0 0,1 1,0 0,1 0,0 0,0 0,0 1,1 0,11-9,27-16,-34 26,-1-1,0 0,0-1,-1 0,0 0,-1-1,1 0,6-11,36-47,-37 51,-1 0,-1 0,15-29,-12 18,27-38,-1 4,2 9,-16 22,-20 22,1 0,1 1,-1 0,17-10,16-14,25-17,-50 38,-1-1,1-1,15-15,43-38,-55 51,-1-1,-1 0,0-2,20-26,-10-7,-23 40,0 1,1 0,0 0,1 0,6-8,64-83,-61 81,-1 0,-1-1,0-1,-2 0,0 0,10-34,-20 53,2-3,0-1,1 1,-1 0,1 0,0 0,0 0,1 1,5-5,-5 5,0-1,0 0,-1 1,0-2,0 1,0 0,4-9,52-102,-54 104,0 1,-1-1,4-18,15-31,-13 41,9-17,1 0,2 2,29-36,27-2,-55 45,52-67,14-19,-55 62,-24 35,1 1,25-30,44-22,-76 62,0 0,-1 1,1-1,-1-1,-1 1,5-10,15-23,20-11,2 2,58-46,-54 55,-35 29,1-1,-2-1,1 0,-2-1,1 0,14-22,-12 15,1-1,0 2,25-22,-22 23,-2 0,1-2,16-25,-21 28,1 1,1 0,0 0,1 2,0 0,2 0,35-20,6-6,-58 40,0-1,0 0,0 1,0-1,0 0,0 1,0-1,0 1,0 0,0-1,0 1,0 0,0 0,0-1,0 1,1 0,-1 0,0 0,0 1,0-1,0 0,0 0,0 0,1 1,0 0,22 22,-6-3,57 41,19 16,-75-60,1-2,1 0,1-2,0 0,0-1,44 16,-40-19,-14-5,-1 0,1 1,-1 0,20 14,-15-9,0-1,0-1,2 0,29 8,-25-8,-1 0,33 17,-26-11,1-1,0-1,1-2,38 9,-30-9,-23-4,0 0,0 1,-1 0,0 1,0 0,25 21,7 5,48 22,-58-37,1-2,0-2,50 14,8 2,138 64,-174-72,-1 2,80 48,-102-48,-2 2,0 1,49 54,-45-42,-28-29,-1 0,-1 0,12 21,15 22,-5-18,-13-13,2 0,1-1,1 0,1-2,36 26,-52-41,0 0,0 0,0 1,-1-1,0 1,0 1,7 10,-8-11,-1 0,1-1,0 1,1-1,-1 0,1-1,0 1,0-1,1 0,-1 0,10 5,26 8,-19-9,0 2,0 0,-1 2,29 20,-5 0,82 45,57 5,11 6,-145-61,-19-12,-1 2,-1 1,0 1,34 30,38 26,-78-56,1-1,1-2,41 21,-18-10,134 61,-163-78,1-1,0-1,0-1,1 0,33 5,-46-10,-1 0,0 1,0 0,0 1,12 7,28 12,-14-14,0-2,1-2,0-1,0-1,48-4,-66 1,1 0,0 1,0 0,-1 2,1 0,-1 1,1 0,-1 1,-1 1,1 1,25 14,-20-10,0-1,42 14,27 13,-78-31,-1 1,2-2,-1 0,0 0,1-1,25 4,6 1,0 1,-1 2,0 2,52 24,-19-11,-65-25,0 1,0 0,-1 1,1 0,-1 1,0 0,0 1,0 0,-1 0,0 1,0 0,14 15,-19-18,0 0,1 0,-1 0,1-1,0 0,0 0,0 0,1-1,-1 1,1-1,-1-1,1 1,8 0,-8 0,1-1,-1 1,1 0,-1 0,0 1,0 0,0 0,0 0,-1 1,7 5,5 6,1-2,-1 0,25 13,-26-16,0 0,0 0,-1 2,-1 0,14 14,-3 0,40 33,5 4,-36-28,-2 1,-2 2,31 48,-49-68,1-1,25 25,-22-26,-1 0,17 26,-26-34,0-1,1 1,0-1,0 0,1-1,9 7,-8-7,-1 0,0 1,-1 0,1 0,10 14,37 44,-19-25,-12-11,-2 1,27 48,-32-52,0 0,29 31,-22-29,22 36,21 36,-35-55,-2 1,27 56,-53-90,0 0,-1-1,0 2,2 17,-4-18,1 0,1 0,0-1,0 1,6 12,4 0,-9-17,1 1,-1 1,0-1,-1 0,0 1,0 0,-1 0,0 0,1 12,-3-19,0 0,1 0,-1 0,1 0,-1 0,1-1,0 1,0 0,0 0,0-1,0 1,0 0,0-1,0 1,1-1,-1 0,1 1,-1-1,1 0,-1 0,1 0,0 0,0 0,-1 0,1 0,3 0,-2 0,0 1,0-1,-1 1,1 0,0-1,-1 1,1 1,-1-1,1 0,3 6,-1 3,-1 1,0 0,0 0,-1 0,2 19,0 1,-3-26,-1 3,1-1,0 0,0 0,1 0,5 11,-5-16,-1 1,1-1,0 0,0 0,0 0,0 0,0-1,0 1,1-1,0 0,-1 0,1 0,7 2,-1 0,45 21,-53-24,0 0,0 1,0-1,0 0,-1 1,1-1,0 1,-1 0,1-1,-1 1,1 0,-1 0,0 0,0 0,0 0,0 0,0 1,0-1,-1 0,1 0,0 4,-1-4,0 1,0 0,0-1,1 1,-1 0,1-1,-1 1,1 0,0-1,0 1,0-1,1 0,-1 1,0-1,1 0,0 0,-1 0,1 0,0 0,0 0,0 0,0-1,1 1,-1-1,3 2,6 2,0-1,0-1,0 1,21 2,23 7,8 4,11 4,-69-19,0 0,0 1,0 0,-1-1,1 2,0-1,-1 0,0 1,0 0,0 0,4 6,22 30,56 56,-49-68,-31-24,0 0,0 0,0 0,-1 0,0 1,8 9,-8-8,1 0,1 0,-1 0,1-1,0 0,0 0,14 6,30 22,-35-20,0-1,0 0,2-1,-1-1,1-1,1 0,-1-2,2 0,-1-1,25 4,-25-6,0 1,0 1,-1 1,0 0,0 2,16 9,21 7,-47-23,-1 0,1 1,-1 0,0 0,0 1,0 0,-1 1,1-1,-1 1,0 0,9 11,-1 0,-13-15,0 0,0 0,0 0,0 0,0 0,0 1,0-1,0 0,-1 0,1 1,0-1,-1 1,1-1,0 3,-2-3,0 0,0 0,0 0,0 0,1 0,-1 0,-1 0,1-1,0 1,0 0,0 0,0-1,0 1,-1-1,1 1,0-1,-1 0,1 1,0-1,-1 0,1 0,-2 0,0 1,0 0,1-1,-1 0,0 1,0-1,0 0,0 0,0-1,0 1,1-1,-1 1,0-1,0 0,0 0,1 0,-1 0,1-1,-1 1,1-1,-1 1,1-1,0 0,0 0,0 0,0 0,0 0,0-1,-2-3,4 6,0 0,0 0,0 0,0-1,0 1,0 0,0 0,0-1,0 1,0 0,0 0,0 0,0-1,0 1,0 0,0 0,0 0,0-1,-1 1,1 0,0 0,0 0,0 0,0-1,0 1,-1 0,1 0,0 0,0 0,0 0,-1 0,1 0,0 0,0-1,0 1,-1 0,1 0,0 0,0 0,-1 0,1 0,0 0,0 0,0 0,-1 0,1 0,0 1,0-1,0 0,-1 0,1 0,0 0,0 0,-1 0,1 1,0-1,0 1,1-1,-1 1,0-1,0 1,0-1,0 1,0-1,1 1,-1-1,0 1,1-1,-1 1,0-1,1 0,-1 1,0-1,1 0,-1 1,0-1,1 0,-1 1,1-1,-1 0,1 0,-1 0,1 1,8 3,0 0,-1 1,1 0,-1 1,-1-1,1 2,-1-1,0 1,0 0,10 14,-8-9,2-2,0 1,0-2,17 13,24 20,-40-32,0-1,0 0,17 10,25 17,24 24,-54-45,-2 2,0 0,-1 2,-1 0,-1 2,28 36,48 73,-79-110,-1 1,-1 0,-1 1,-1 0,-1 1,16 46,-23-59,0-1,0 0,1 0,0 0,8 8,-9-11,1 0,-1 0,0 1,-1-1,1 1,-1 0,0 0,-1 0,0 0,2 14,-6 68,0-75,1 1,0-1,1 1,1 0,0-1,1 1,0-1,7 22,4-12,-11-22,-1 0,0-1,1 1,-1 0,0 0,0 0,-1 0,1 0,0 0,0 0,-1 0,0 1,1-1,-1 0,0 0,0 0,0 1,0-1,0 0,-1 0,1 0,-1 0,0 1,1-1,-3 4,2-5,0 1,1 0,-1-1,1 1,-1 0,1 0,-1 0,1 0,0 0,0-1,0 1,0 0,0 0,1 0,-1 0,0-1,1 1,-1 0,1 0,0 0,0-1,0 1,0-1,0 1,0 0,0-1,0 0,0 1,1-1,2 2,5 4,0-1,0 0,1 0,14 5,16 10,6 16,-23-17,51 32,-44-28,-27-20,0-1,1 0,-1 0,1 0,0 0,0-1,0 1,0-1,5 2,-1-3,-1 1,0 1,0-1,-1 1,1 0,-1 1,1 0,-1 0,0 0,0 1,-1-1,0 1,1 1,-1-1,6 11,16 17,45 45,-44-49,45 58,-71-84,-1-1,0 1,1-1,0 1,0-1,-1 0,1 1,0-1,1 0,-1 0,0-1,1 1,-1 0,1-1,-1 0,1 1,0-1,-1 0,1 0,0 0,0-1,0 1,0-1,0 0,4 0,4 3,-1 0,0 0,1 1,-2 0,1 0,0 1,-1 1,0 0,10 8,25 14,28 15,-55-31,0-2,0 0,1-1,0 0,0-2,32 9,-41-13,0 1,0-1,0 1,0 1,16 10,-16-8,1-2,0 1,0-1,15 5,9 2,-1 1,0 2,0 1,52 37,-37-31,-43-21,-1 0,1 1,-1-1,0 1,1 0,-1 0,0 0,0 1,-1 0,1 0,0 0,-1 0,0 0,0 1,0-1,0 1,0 0,3 7,-2 0,0-1,0 0,1 0,1 0,-1-1,2 0,-1 0,1 0,0-1,1 0,0 0,0-1,1 0,14 8,-18-12,0-1,0 1,0 0,0 1,-1-1,1 1,-1 0,0 0,0 0,0 0,-1 1,1 0,-1-1,0 1,-1 0,1 1,1 5,6 13,1 0,1-1,1-1,1 0,1-1,0 0,30 29,-32-41,1 0,0-1,29 13,-27-14,-1 0,0 2,23 15,-25-15,0-1,1 0,0-1,0-1,17 5,41 20,50 24,-69-20,-32-20,43 23,144 47,-183-76,36 14,118 41,-170-61,0 1,-1 1,1-1,14 12,14 8,-22-15,0 2,-1 0,0 0,0 1,-2 1,1 0,14 22,-10-13,2-1,23 21,124 84,-161-120,1-1,0 1,-1-1,0 1,0 1,-1-1,0 1,0 0,-1 0,1 0,-1 0,-1 0,0 1,0-1,1 9,1-7,0 1,1-1,0 0,0 0,1 0,0-1,0 0,14 12,17 25,18 46,-36-56,2-2,2 0,29 34,-49-65,0 1,0-1,0 1,-1 0,1 0,-1 0,0 0,0 0,0 0,0 1,-1-1,1 0,-1 1,0 0,0-1,0 1,-1 0,1-1,-1 1,0 0,0 0,0-1,0 1,-1 4,-1-3,0 0,1 1,0-1,0 1,0 0,1-1,-1 1,2 0,-1-1,0 1,1 0,0-1,1 1,-1-1,1 1,0-1,5 9,3 4,2-1,0 0,23 24,12 17,-43-52,6 8,0 0,-1 1,-1 0,0 0,-1 1,0 0,5 23,-4-6,2 0,1 0,18 36,-26-60,0 0,-1 0,0 0,-1 0,0 0,0 1,-2 9,1-8,1 1,0 0,1-1,2 14,3-3,-5-14,0 0,1-1,-1 1,8 12,-8-17,0 0,1-1,-1 1,0-1,1 1,-1-1,1 0,0 0,0 0,0 0,0-1,0 1,0-1,6 2,15 4,-6-2,-1 0,0 2,29 14,-42-19,0 0,0 1,-1 0,1 0,0 0,-1 0,0 0,0 1,0-1,0 1,-1 0,1 0,-1 0,0 0,0 0,-1 0,1 1,-1-1,2 10,6 55,-2-25,1 69,-9-62,2 51,0-92,0 0,1 0,0 0,1-1,0 1,1-1,0 0,5 9,5 11,-1 0,-1 1,-2 0,11 49,15 45,-34-115,0 0,-1 0,-1 0,1 0,-1 0,-1 0,0 0,0 0,-4 15,-3 31,8 2,1-44,0 0,-1 0,-1 0,0 1,-1-1,0 0,-1-1,0 1,-1 0,-1-1,-5 12,3-15,0-1,-1 1,1-2,-1 1,-1-1,1-1,-1 1,-1-2,1 1,-19 7,13-5,-1 0,1 1,-21 17,28-18,-1-1,0 0,-1 0,0-1,0-1,0 1,0-1,-1-1,0 0,0-1,0 0,-1 0,-12 0,15-1,0 1,0 0,1 0,-1 0,1 2,0-1,-1 1,2 0,-15 12,10-8,0-1,0 0,-15 7,-14 8,34-18,-1 0,1-1,-1 0,0 0,-1-1,1 0,-14 3,-92 16,75-12,-1-2,1-3,-54 3,22-10,-85 3,148 1,0 0,0 0,0 1,0 0,0 0,1 1,-1 0,-12 9,12-7,-1-1,0 0,0 0,-1-1,-13 5,6-6,-1 0,1-2,-30 0,25-1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6:55:36.58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4287 4022,'1'-2,"-1"1,1 0,-1 0,1-1,0 1,-1 0,1 0,0 0,0 0,0 0,0 0,0 0,0 0,0 0,0 0,1 0,1-1,28-14,-24 13,6-4,1 2,-1-1,1 2,0 0,0 0,0 2,1 0,-1 0,1 1,16 1,-11 1,1-2,-1 0,0-1,0-1,0-1,0-1,25-9,-11 2,1 2,0 2,0 1,1 2,0 2,0 0,0 3,60 6,-69-2,0 1,32 11,-38-10,2 0,-1-1,45 3,279-9,-330 0,0-1,-1 0,18-5,39-5,-25 10,1 1,-1 3,78 13,30 11,-143-24,2 0,-1 1,0 1,0 0,0 0,11 7,-19-9,-1 1,0 0,0 0,-1 0,1 1,-1-1,1 1,-1 0,0 0,-1 0,1 0,-1 0,1 1,-1-1,-1 1,1-1,1 9,2 14,-2 0,0 0,-2 1,-4 46,1-8,1-46,-1-1,-8 30,6-29,0 1,0 22,4-34,0 0,-1 0,1 0,-1 0,-5 16,5-22,0 0,-1 0,1 0,-1 0,0 0,0 0,0-1,0 1,0-1,0 1,-1-1,1 0,-1 0,0 0,0 0,1-1,-5 2,-10 5,0-2,-1 0,0-2,0 0,0 0,-31 1,-119-7,71 0,40 2,19 2,0-3,0-1,-38-7,17-4,18 4,0 1,-65-4,89 11,0-1,0-1,0-1,-27-10,27 8,-1 1,0 1,-35-5,-315 7,180 5,96-2,-101-3,169-2,1 0,-35-12,37 9,1 2,-1 0,-34-3,-134 9,-27-2,187-2,0-2,0 0,-47-17,58 15,0-1,0 0,1-1,1-1,-31-24,-5 0,42 29,0-1,0 0,1-1,0 0,-10-10,-17-17,-1 1,-2 2,-78-47,68 46,45 30,0 0,1-1,0 1,-1-1,1 0,0 0,1 0,-1 0,0 0,1-1,0 1,0-1,0 0,-3-6,4 4,0-1,0 0,1 1,0-1,0 0,1 1,-1-1,3-9,4-31,-3 1,-2-1,-6-81,-7 40,5 47,-2-53,8 84,1-1,-1 1,0-1,-1 1,0-1,-1 1,0 0,0 0,-1 0,-1 0,-6-15,-10-14,9 18,0 1,-20-29,21 38,0 1,0 0,0 1,-1 0,-17-10,13 9,1-1,-25-23,25 20,-41-49,51 57,0 0,0 0,1-1,-1 0,1 0,1 1,-1-2,-2-13,1-7,-1 0,-14-38,15 54,0 1,-1-1,-1 1,0 1,-1-1,0 1,0 0,-11-10,-106-97,85 86,3 2,-48-48,66 57,-151-175,122 140,31 38,1 0,1-1,-14-24,-7-6,29 41,0 0,0 0,1 0,0-1,0 0,1 0,-4-10,-15-35,16 40,1 0,1-1,-5-14,9 24,0 1,-1-1,0 1,0-1,0 1,0 0,0 0,-1 0,1 0,-1 0,0 0,0 1,0-1,0 1,0 0,-7-3,6 3,0-1,0 1,1-1,-1 1,0-1,1 0,0-1,0 1,0 0,0-1,1 0,-1 0,-3-6,3 0,0 1,-1 0,-1 0,1 1,-1-1,-1 1,0 0,0 1,0-1,-1 1,0 0,0 1,-1 0,0 0,0 0,0 1,-1 1,-11-6,4 4,-1-2,-21-14,-11-5,39 22,1 0,0-1,0 1,1-2,-1 1,1-2,1 1,-1-1,1 0,-6-9,0-3,1-1,0-1,-10-27,12 26,-25-37,-2-4,-8-5,39 61,-1 0,0 0,0 1,-1-1,0 2,-11-8,-9-10,-3-5,1-3,1 0,2-2,-32-52,53 75,-1 1,-1-1,0 1,0 1,-1-1,0 1,-1 1,0 0,0 0,-12-6,-1 0,-38-32,32 24,20 15,0 0,0 0,0 1,-1 1,0 0,0 0,-20-6,18 7,0-1,0 0,1 0,-1-2,1 1,1-1,-1-1,1 0,1 0,-11-12,-1-3,0-2,-32-50,31 36,15 25,-1 0,0 1,-19-22,-1 2,20 23,0-1,-1 1,-1 1,0 0,0 0,-16-10,12 10,0-1,1-1,-19-18,25 21,-1 0,0 1,0 0,-1 0,0 1,0 0,-1 0,0 1,0 0,-14-4,4 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6:55:44.44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77 4025,'9'-26,"1"0,-8-1,-1 0,0 0,-3 0,-8-53,4 40,0-52,19-123,0-15,-12 206,1 0,7-32,3-30,-10-150,-3 122,0 98,-1 0,0 0,-5-15,-4-37,9-8,15-132,0-18,-14-620,0 822,-2 0,-6-32,4 30,-3-44,7 21,1 18,-1 0,-2 0,-7-34,-19-107,24 134,-1 10,-12-37,10 39,1 1,-4-32,10 49,0 0,1 0,0 0,1 1,-1-1,1 0,1 0,0 1,0-1,0 1,7-13,-7 16,0 1,0 0,1 1,0-1,0 0,-1 1,2-1,-1 1,0 0,0 0,1 0,-1 0,1 1,-1-1,5 0,62-14,-51 13,-6-1,-1 1,1-2,21-10,-24 10,0 0,0 1,0 0,0 1,1 0,20-2,262 3,-141 4,-123-3,-1-2,1-1,45-13,-46 9,0 2,0 1,50-3,-48 10,26-1,-53-1,1 0,-1 0,1-1,-1 0,0 0,1 0,-1 0,0 0,1-1,-1 1,0-1,3-3,4-2,0 0,1 0,0 1,0 0,0 1,0 1,1-1,0 2,0 0,0 0,22-2,13 2,85 6,-44 0,-79-3,-1 1,1-1,-1 2,1-1,-1 1,1 0,-1 1,0 0,0 0,13 9,-12-8,-1 0,1-1,0 0,0 0,0-1,0 0,1-1,10 1,80-3,-48-2,28 3,-58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6:47:49.35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4048 1,'0'14,"-1"5,1 0,1-1,1 1,0-1,1 1,9 27,-4-21,-1 0,-1 0,-1 1,3 49,-9 109,-2-73,3-76,1-1,-2 0,-1 1,-11 58,10-73,0 0,0 39,3-40,-1 0,-1-1,-6 29,1-7,1 0,2 0,2 0,5 67,-1-18,-1-79,0 0,1 0,0 0,0-1,1 1,1-1,5 13,-4-11,0 0,-1 0,-1 0,0 1,2 14,-4 16,-1 1,-2 0,-10 52,6-48,1 12,6 92,-3 34,1-182,1-1,0 1,-1-1,0 1,0-1,0 1,0-1,0 0,0 0,0 1,-1-1,1 0,-1 0,0 0,1-1,-1 1,0 0,0-1,0 1,0-1,0 0,-1 1,1-1,0 0,-1 0,1-1,-1 1,1 0,-1-1,-2 1,-11 1,1-1,-1-1,1 0,-16-3,2 1,-18 0,1 2,0 2,-60 11,73-8,-57 1,60-5,-1 1,-42 9,-88 14,102-18,0-2,-109-6,59-2,-2042 3,2109-1,-51-10,50 5,-46-1,-28 9,-86-4,183 0,-1-2,-27-8,37 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6:48:24.18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5307 7618,'1'9,"0"1,1-1,1 1,-1-1,2 1,-1-1,1 0,0-1,9 13,-7-11,-1 0,0 0,0 1,-1-1,0 1,4 22,-8-23,1 0,-2-1,1 1,-1-1,-1 1,0 0,0-1,-1 0,0 0,-1 0,-7 14,7-14,1 0,0 0,1 0,0 0,0 1,1-1,0 0,0 1,1-1,2 16,2-1,1 0,16 44,-16-50,-1 0,0 1,-1-1,0 28,-4 79,-1-55,1-58,0 0,0 1,-1-1,-1 0,0 0,-1-1,0 1,-1-1,0 0,-9 14,11-18,1-1,-1 0,1 1,0-1,0 1,1 0,0 0,0 0,0 7,6 66,-2-59,-1-1,-2 27,-4-21,0 0,-13 39,11-48,1-1,1 1,0 0,1 0,1 0,1 0,0 0,3 27,0-37,1 1,-1-1,1 0,0 0,7 9,-6-9,0 1,-1-1,1 1,2 12,4 20,-3-16,-2-1,-1 1,2 34,-7 150,0-196,-1 0,0 0,0 0,-1 0,-1 0,-7 15,6-13,0 0,0 0,-4 28,6 7,5 70,0-68,-5 54,-8-40,-1 10,11-55,1 0,1-1,1 1,1 0,6 24,-4-12,0 0,-3 0,0 0,-4 40,0-12,2-50,0 1,-1-1,-1 1,1-1,-2 0,0 0,0 0,0 0,-1 0,-1-1,0 1,0-1,-8 10,9-15,0-1,0 0,-1 0,1 0,-1-1,1 1,-1-1,0 0,0-1,0 1,0-1,-7 1,6-1,-1 1,1-1,0 1,0 1,-1-1,2 1,-10 5,7-2,-1 0,1-1,-1 0,-1-1,1 0,-1 0,0-1,1 0,-1-1,-20 3,-22 4,22-4,1-1,-34 1,32-5,-19-1,0 3,-67 10,69-5,0-3,0-3,0-1,-1-2,-66-12,110 13,-1 0,0-1,1 1,-1-1,1 0,0 0,0-1,0 1,0-1,0 0,0-1,-4-3,-2-4,1 0,1-1,-11-16,11 16,4 5,-1 1,1 0,-1 0,0 1,0 0,-1 0,0 0,-13-6,-1 1,-41-13,26 12,9 3,0-1,-36-18,38 16,0 2,0 0,-48-9,1 1,67 15,-7-1,0 0,1-2,-1 1,1-1,-15-9,10 5,0 2,0 0,-1 0,0 2,0 0,-1 1,1 1,-26-2,12 1,-41-11,66 13,0-1,0 0,0 0,1 0,-6-4,5 3,0 0,0 1,0 0,-10-4,-5 1,0 1,-1 2,1 0,-25 0,-92 5,42 1,40-2,22 1,0-2,0-2,-55-9,-118-47,177 50,-1 0,-1 2,1 2,-62-2,62 5,-81-13,54 6,-182-33,149 36,-8-2,88 4,0 0,0-1,0 0,1-1,0 0,0 0,0-1,0-1,1 0,0 0,-13-14,-17-12,31 28,-1 0,1 0,-1 0,0 1,0 1,0 0,-1 0,1 0,-1 2,-19-3,-8 3,-59 4,24 1,32-6,-69-11,35 2,37 4,1-1,0-3,0 0,-40-20,-133-38,145 50,56 17,0-1,0 0,0 0,0-1,1 0,-1 0,1-1,0 0,0 0,1-1,0 0,0 0,0 0,1-1,-1 0,2 0,-1 0,1-1,0 1,0-1,1 0,0 0,1 0,-3-18,2 15,0-1,0 1,-1 0,-1 0,1 0,-9-12,7 12,0-1,1 1,0-1,1 0,-4-18,4-1,2 0,2-33,1 36,-2-1,0 1,-7-30,-1-8,2-1,4-1,5-81,0 32,-2 108,1-1,1 0,0 1,0-1,1 1,0 0,0 0,1 0,0 0,8-11,7-15,-15 23,1 0,-1-1,-1 1,0-1,-1 0,2-23,-6-82,-1 57,3 18,1 1,3-1,10-53,-1 38,39-102,-49 150,0-1,0 0,1-21,-3 22,1 0,0 0,5-17,-5 23,-1 0,1 0,1 0,-1 0,0 1,1-1,0 1,0 0,0 0,0 0,0 0,7-3,4-2,2 1,-1 1,1 1,0 0,0 1,0 0,29-1,5-3,2 1,0 3,0 2,52 5,-2-1,-29-1,86-2,-156 1,1-1,-1 1,1-1,-1 0,0 0,1 0,-1 0,0-1,0 1,0-1,0 0,0 0,0 0,-1 0,1 0,0 0,2-4,1-3,-1 1,1-1,-2 0,7-14,9-18,-12 24,0 1,0-1,-2-1,0 0,-1 0,-1 0,-1 0,2-19,-2-24,-5-69,-1 33,3-594,-1 674,-1 0,0 0,-2 1,0-1,-7-16,5 13,0 0,-5-34,9 15,2 1,1-1,2 1,1-1,17-64,17-43,-34 125,-1-1,0 0,-1-35,-2 29,6-40,2-4,-2-1,-7-95,3-45,10 115,-6 57,1-50,-7 63,2-13,-3 0,-1 1,-13-66,11 84,2-1,0 1,2-33,0 34,0 1,-1-1,-1 1,-6-28,0 14,2 0,-1-37,-3-15,5 60,0 0,-2 0,-18-44,20 57,2 1,-1-1,2 0,-1 0,0-22,4-70,0 56,1-469,-1 493,2-1,1 1,12-43,-8 37,7-58,-12-153,-5 131,-10-35,5 96,1-51,7-385,-3 455,-8-52,4 50,-1-42,6 39,3-229,10 158,1-60,-11 105,2-1,3 1,20-77,-22 106,0 0,-3-1,0 0,-2 1,-5-37,-21-77,4 42,14 72,1-1,1 1,0-35,5 19,2 27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6:59:17.40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 1,'0'24,"2"0,0 0,9 35,-5-21,-2-1,-1 1,-5 66,1-31,-1-55,1 1,-9 32,6-31,0 0,0 24,5 89,-3 55,-1-164,-3-3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6:59:36.05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0,'1'2,"1"0,0 0,-1 0,1 0,0 0,0 0,0-1,0 1,0-1,1 1,-1-1,0 0,1 0,-1 0,3 0,42 11,-40-11,61 8,1-3,0-4,72-5,-6 0,-55 2,94 3,-102 9,6 1,362-9,-224-6,128 3,-341 0,1 0,-1 0,1 0,-1 1,1-1,-1 1,1 0,-1 0,0 0,1 0,-1 0,0 1,0 0,6 3,-7-2,0 0,0-1,0 1,0 0,-1 0,1 0,-1 0,1 0,-1 0,0 0,-1 0,1 1,0-1,-1 0,0 1,0 3,1 10,-1 0,-1 0,0 0,-1 0,-1 0,-1-1,0 1,-1-1,-1 0,0 0,-16 26,10-21,1 1,1 0,1 0,1 1,1 0,1 1,1-1,1 1,1 0,1 1,3 44,-1-56,0 0,1 0,0-1,1 1,1-1,0 1,8 21,-4-15,-1 0,-1 1,-1-1,-1 1,0 0,-2 0,0 0,-2 21,3 41,10 5,-7-59,3 43,-9 190,0-250,-1-1,0 1,-1-1,0 0,0 0,-1 0,0 0,-1-1,-6 10,3-5,1 1,0 0,-4 15,9-25,1 0,0 0,1 0,-1 0,1 0,0 0,0 0,0 0,1 0,0 0,0-1,0 1,4 9,3 3,2-1,0 0,0 0,2-1,0 0,0-1,1-1,16 13,-23-22,0-1,0 1,0-1,1-1,-1 1,1-1,-1-1,1 1,0-1,9 1,17 4,13 1,1-2,-1-1,88-6,-39 0,6 1,119 3,-179 2,65 16,-71-12,1-1,60 3,-63-10,10 0,0 2,61 10,-14 0,-72-11,-1 0,1 1,-1 1,1 1,-1 1,0 0,29 14,-12 0,0-2,2-2,0-1,71 18,-81-26,16 3,1-1,85 4,372-13,-471-1,54-9,-52 6,41-2,167-8,-127 5,172 8,-139 4,-58-1,96-3,-100-10,-53 7,55-3,-38 8,102 2,-82 10,-49-8,1-1,25 2,297-4,-163-2,-169 0,1 0,-1-1,14-4,-18 4,1 1,0-1,0 1,0 0,0 0,0 1,0-1,0 1,11 2,-15-1,0 0,-1 0,1 0,0 0,0 1,-1-1,1 1,-1-1,1 1,-1-1,0 1,0 0,1 0,-1 0,0-1,-1 1,1 0,0 0,-1 0,1 1,-1-1,1 0,-1 4,2 8,-2 0,-1 22,1-22,-1 14,-1-19,2-1,-1 1,1 0,1 0,-1 0,2-1,-1 1,1 0,0-1,1 1,5 11,-7-18,5 6,-1 0,0 0,0 1,-1-1,-1 1,1 0,-1 0,-1 0,0 1,0-1,0 1,-1-1,-1 12,-7 52,-1 37,5-89,0 1,-1-1,-1 0,-1 0,-1 0,-1-1,-1 0,-19 33,21-41,0-1,-1 0,-1 0,1-1,-2 0,1 0,-1-1,-1-1,1 1,-2-2,1 1,-1-2,-24 11,13-9,-1-1,0-1,0 0,0-2,0-2,-46 1,14-3,-123-4,106-8,52 8,0 0,-23 0,17 3,0 2,-47 6,61-5,0 2,0-1,1 1,-1 1,1 0,0 1,-18 12,9-5,12-8,1 1,-1 0,1 0,0 1,-12 13,17-17,1 1,0-1,0 1,1-1,-1 1,1 0,-1-1,1 1,1 0,-1 0,0 0,1 0,0 0,0 0,0 0,0 0,1 0,-1 0,2 4,7 33,-1 1,2 72,-8-89,1 0,7 29,-1-7,18 69,-10-45,-13-54,0-1,0 1,2-1,0-1,1 1,15 25,-18-35,1-1,-1 1,1-1,0 0,0-1,0 1,1-1,-1 0,1-1,0 1,0-1,1 0,-1-1,0 1,1-1,0-1,0 1,-1-1,9 0,23 1,40-4,-52 0,1 1,-1 2,0 0,36 8,86 22,-111-25,0-2,0-1,0-2,43-4,4 0,-45 3,0 1,0 1,48 11,-49-7,66 4,3-1,-29 5,-44-6,0-3,58 3,-58-8,0-1,0-2,45-9,-45 4,-14 2,0 1,0 1,0 1,34 0,-49 3,0 0,0 1,0-1,0 1,0 1,-1-1,1 0,0 1,-1 0,0 0,1 1,-1-1,0 1,0 0,0 0,0 0,-1 0,1 1,-1 0,0-1,0 1,0 0,-1 1,4 6,-2-2,-1 1,0-1,0 1,-1 0,0 0,-1 0,1 11,-6 77,1-41,3-25,-2-13,2 0,0 0,2 0,0 0,5 23,1-5,-2 1,-2 0,-2 0,-4 75,-1-31,4-33,-8 140,4-162,-1 0,-2 0,0-1,-2 1,-11 24,3-14,2 2,1-1,3 2,-10 59,13-40,-1-1,-1 71,10-79,14 91,-7-70,-3 1,-6 103,-1-58,0-56,1-29,1 0,4 40,-1-59,1 0,0-1,1 0,0 1,8 10,11 30,30 78,-49-110,-1 0,-1 0,0 0,-2 0,-1 0,-3 34,1 2,0-35,-1 1,-1-1,-2 1,0-1,-1-1,-15 35,12-35,1 2,1-1,2 1,0 0,-5 45,11 117,2-74,-2-99,2-1,0 1,4 15,-3-17,-1 1,0 0,1 21,-3-29,0 0,0 1,-1-1,1 0,-1 0,0 0,0 1,0-1,-1 0,1 0,0-1,-1 1,0 0,0 0,0-1,0 1,-3 2,-3 3,-1-1,1-1,-1 0,0 0,0 0,-1-1,0-1,0 1,0-2,-20 6,-156 31,144-28,24-7,-1 0,0-1,1-1,-25 2,-39-7,-40 3,107 0,0 1,0 1,0 0,0 1,1 0,-15 8,7-2,-1 0,-1-1,-29 7,43-13,1 1,0 0,-1 0,1 1,1 0,-1 1,-11 10,-17 10,16-13,-16 11,-1-2,-67 28,87-45,1-1,-1-1,0-1,0 0,0-1,-20-1,16-1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01:03.51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3991 667,'-8'1,"1"0,0 1,0 0,1 0,-1 0,0 1,-9 6,-5 1,6-5,0 0,-1-1,-23 3,25-5,0 0,1 1,-1 1,1 0,-16 8,10-4,-40 12,-8 4,56-20,-1 0,1-1,-1 0,0-1,0 0,-14 0,-76-4,45 0,21 1,1-2,0-2,0-1,1-1,0-2,-44-18,-54-30,34 15,62 28,-62-34,-58-51,65 50,69 39,1-1,0-1,0-1,-23-20,36 27,0 0,0 1,0 0,-1 0,1 1,-1 0,0 1,0 0,-1 0,1 1,-1 0,-11 0,11-1,-1 0,1-1,1 0,-1 0,1-1,-15-10,-22-10,-7-2,36 17,-1 1,-19-7,-11-1,21 6,-1 1,0 2,0 0,-1 2,-52-5,44 9,0-3,0-1,-60-18,59 13,-1 2,1 2,-45-3,10 5,-102-21,143 21,0 0,-1 3,0 0,1 2,-1 2,-44 7,14-2,0-2,-85-5,64-1,66 0,-1-1,-32-8,31 6,0 0,-23 0,-124 4,143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01:56.44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2970 1936,'-17'1,"1"1,0 0,0 2,0 0,-21 8,20-6,-1 0,0-2,-34 5,20-6,0-3,1 0,-1-2,0-1,-41-11,54 11,0 0,0 1,-24 1,24 0,1 1,-1-2,-27-6,3-4,21 5,0 1,0 1,-1 1,-31-2,18 4,1-2,0-2,0 0,-42-16,68 20,-98-28,-29 3,129 25,0 0,1 0,-1 0,1-1,0 0,-7-4,-30-12,6 10,12 3,2 0,-31-13,1 4,44 14,0-1,0-1,-17-6,23 7,0 1,0-1,0 0,0 0,0-1,1 1,-1-1,1 1,-1-1,1 0,0 0,0 0,0 0,-1-4,1 2,-2-2,1-1,-1 1,0 0,0 0,-1 0,1 1,-8-8,-19-16,2-2,1-1,2-1,-37-61,43 56,-20-50,34 71,1 0,0-1,1 1,1-1,-1-26,4-23,1 44,-1 1,-1-1,-6-35,5 51,0 0,-1 1,0-1,0 1,0-1,-1 1,0 0,-1 0,1 1,-1-1,-1 1,1 0,-1 1,-8-7,-83-59,79 57,12 10,-1-1,1 0,0-1,1 1,-7-8,3 2,0 1,-1 0,0 1,-12-8,12 9,0 0,0-1,1 0,-14-18,-2-5,-2 0,-2 2,-41-36,55 53,-9-12,19 19,0 0,-1 1,1 0,-1 0,0 0,-12-6,-5-1,9 6,0-1,1 0,0-1,1 0,-21-19,-63-76,47 60,34 31,-26-27,8 10,13 17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02:00.70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83 262,'0'-4,"0"-6,0-5,0-5,0-2,0-3,0 0,0-1,0 1,-4 3,-6 7,-6 5,1 0,2-2,0 1,1 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15:53.43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10082 1,'0'1,"1"0,-1 0,0 0,1 0,-1-1,1 1,-1 0,1 0,0 0,-1-1,1 1,0 0,-1-1,1 1,0 0,0-1,0 1,0-1,-1 0,3 1,26 11,-12-5,-8-1,0-1,0 0,0-1,1 0,0 0,-1-1,1 0,0-1,17 2,0-1,-1 0,1 2,-1 1,-1 1,26 10,-48-16,-1 0,0 0,0 0,0 0,1 0,-1 1,0-1,-1 1,1 0,0-1,0 1,-1 0,1 0,-1 0,0 0,1 0,-1 0,0 1,0-1,0 0,-1 1,1-1,0 0,-1 1,1 3,-2 4,1 0,-1-1,-1 1,1 0,-5 11,-2 16,7-32,0 0,-1 0,1 0,-1 0,0 0,0 0,0 0,-1-1,1 1,-1-1,-7 8,2-4,-1 0,0 0,0-1,-13 8,11-9,1-1,-1 0,0 0,0-1,-1-1,1 1,-1-2,1 0,-14 1,-16-1,-54-5,19 0,-467 3,509-2,0-1,1-2,-38-10,38 7,-1 1,0 2,-39-1,-23 5,-128 4,97 19,113-18,0 0,0 1,0 1,1 0,-22 13,-21 10,25-15,-1-1,-1-1,0-2,-1-2,1 0,-2-3,-57 3,-383-9,466 0,0 0,0-1,-15-4,19 4,-1 0,0 1,0 0,0 0,0 0,0 0,0 1,0 0,-10 2,13-1,1 0,0 1,0-1,0 1,0-1,0 1,0 0,0 0,1 0,-1 0,1 0,-1 0,1 0,0 0,0 1,0-1,-2 4,-10 44,9-32,1 0,1 0,0 0,2 0,0 1,1-1,1 0,0 0,2 0,0 0,1-1,0 1,2-1,0-1,10 19,-12-25,0 1,-1-1,0 1,-1 0,0 0,-1 0,0 0,0 23,-1 3,-7 51,-17 23,20-94,-1-1,-1 0,-1-1,0 0,-1 0,-1 0,-18 27,4-13,-1-1,-42 39,57-60,-1-1,1 0,-1 0,-11 4,-14 10,17-12,1 0,-1-1,-1 0,1-2,-1 0,0-1,-29 3,-18 5,-63 22,125-33,0 0,1 0,-1 1,1-1,-1 0,1 1,0 0,0-1,-1 1,1 0,0 0,1 0,-1 0,0 1,1-1,-1 0,1 1,-1-1,1 1,0 0,0-1,1 1,-1 0,0-1,1 1,0 0,-1 0,1 4,1 9,0-1,1 0,0 0,6 17,-3-8,2 47,-7-61,0 1,1 0,0 0,1 0,0-1,1 1,0-1,6 16,-2-12,-1 0,-1 0,-1 0,0 1,-1 0,2 20,-3-26,-2 0,1 0,-1 0,-1 0,0 0,0 1,-1-1,0-1,0 1,-1 0,-6 13,6-18,1-1,-1 1,0-1,0 0,-1 0,1 0,0 0,-1-1,0 1,0-1,1 0,-1 0,-1 0,1-1,0 0,0 1,-1-1,1-1,-9 2,-9-1,-1-1,-40-4,19 1,15 3,20 0,1 0,-1 0,0 0,0-1,0-1,0 1,0-1,1-1,-1 0,-13-6,7 2,0 1,0 0,-1 1,0 1,0 0,-25-2,-42-10,31 1,0 3,-95-10,118 20,0 2,0 1,0 1,0 1,0 2,-50 14,78-19,-14 5,1-1,-1 2,2 0,-23 13,31-16,0 0,0-1,0 0,-1 0,1 0,0-1,-1 0,1 0,-1 0,-8 0,-61-6,61 3,0 0,-1 1,1 1,-22 2,17 3,1 0,-1 1,-18 10,-26 8,3-5,31-9,0-1,0-1,0-2,-46 5,55-9,-1 1,0 1,-33 11,40-10,-1 0,1-2,-1 1,0-2,1 0,-1-1,0 0,0-1,-16-2,7-4,1-1,0-1,-38-18,44 17,0 1,-1 1,-1 0,1 2,-1 0,-37-5,-229 10,126 2,-730-2,873-1,-1-1,0-1,1 0,0-2,0 0,-30-13,28 10,0 1,-1 1,0 0,-30-4,-95-14,100 15,-1 1,-70-1,86 10,-55 10,-11 2,78-11,1 1,-1 0,0 1,-21 9,21-7,1-1,-1 0,0-1,-24 2,-209-8,143-10,-51-1,154 13,-24 0,0-1,0-1,-44-9,-72-14,117 20,-1 2,-49 1,50 3,0-2,-52-8,17-4,-1 2,-1 3,-68 0,-5 7,-134 4,244 0,0 1,0 2,1 1,0 1,0 1,0 1,-40 24,-65 25,109-48,2-1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16:00.87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3399 3563,'-4'-1,"0"0,1 0,-1 0,1-1,-1 0,1 0,0 0,0 0,-4-3,-7-5,-54-27,-66-41,123 72,0 1,0 0,-1 0,-22-5,-29-13,47 15,-1-1,-25-18,35 21,1 1,0-1,0-1,0 1,1-1,0 0,0 0,-3-9,2 4,-1 0,0 0,0 1,-1 0,0 0,-1 1,-1 0,-15-14,-14-7,25 19,-1 0,-23-14,-21-3,45 23,1 0,-1 0,1-2,1 1,0-2,-18-15,16 10,0 1,-1 0,0 1,-27-17,-6 0,38 22,-1 0,1 0,-1 1,-1 0,1 1,-1 1,0 0,0 0,-16-2,10 3,1 0,-1-1,1-1,0 0,0-2,1 0,-17-9,-106-73,103 64,32 21,0 1,0-1,0 0,1 0,-1 0,-3-8,4 9,1-1,-1 0,1 1,-1-1,0 1,-1 0,1 0,0 0,-1 1,1-1,-6-2,1 2,-13-6,0-1,0 0,1-2,0 0,-24-21,33 24,-1 1,-24-13,-14-11,44 26,0-1,1-1,-1 1,2-1,-1 1,1-2,0 1,0 0,-3-14,-10-20,-1 8,-1 0,-2 0,-38-45,37 50,-36-62,43 65,0 0,-2 2,-35-40,-42-18,39 37,-8-15,-19-16,64 63,-1 1,-32-15,38 21,-1-1,2 0,-1 0,1-1,0-1,0 0,1-1,-13-14,20 16,0 1,1-1,0 0,0 0,0 0,1-1,0 1,1 0,0-1,0 1,1-1,1-8,-2 2,0 1,0 0,-5-18,0 15,-2 0,0 1,-1 0,0 1,-1 0,-1 1,-1 0,-19-19,12 12,0-1,-19-30,26 28,0 0,1-1,-13-49,-1-3,4 10,14 43,0 1,-21-43,9 28,-18-56,26 62,-2 1,-1 0,-20-33,-81-93,74 108,32 40,0-1,1-1,-13-20,10 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21:40.55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2321 1,'0'29,"2"0,0 0,9 41,-4-28,-3 0,-1 1,-5 77,0-29,2-60,-2 0,-1 0,-7 31,4 1,6-54,0 1,-1-1,0 1,0-1,-1 0,0 0,-1 1,0-1,-8 14,6-13,-2 0,1-1,-1-1,-1 1,-10 9,14-15,-1 1,0-1,0 0,-1-1,1 1,0-1,-1 0,1 0,-1-1,0 1,0-1,-6 0,-34 2,0-2,-61-6,85 1,1 0,-36-12,40 10,-1 0,-1 2,1 0,-22-1,25 5,0 0,1 1,-1 1,1 0,-27 8,-67 33,90-36,-1-2,0 0,-23 4,24-6,0 1,1 0,-29 12,41-13,1 0,-1 0,1 1,0-1,0 1,0 0,1 0,-1 0,1 1,0-1,0 1,1 0,-1 0,1 0,-2 6,-2 8,0-1,2 1,-3 19,5-16,0 0,1 0,1-1,2 1,0 0,1 0,1 0,1-1,15 41,-16-49,0 0,0 1,-2-1,0 1,0-1,-1 1,-1 16,-14 95,0-19,2-25,7-60,1 1,0 25,1-16,-1-1,-14 54,10-49,-7 54,11 12,3-63,0-1,-14 71,-61 179,54-211,11-44,-10 56,20-84,0 0,0-1,0 0,0 1,0-1,-1 0,1 1,-1-1,0 0,0 0,0 0,-1-1,1 1,-5 4,1-3,0 0,1 0,-1-1,-1 1,1-2,0 1,-8 2,-7 0,0 0,0-2,0-1,-22 1,-14-3,28 0,-1 1,1 1,-44 9,34-5,-1-1,0-2,-1-2,-44-4,-5 1,34 4,-69 13,61-7,61-8,1 1,0-1,0 0,-1 1,1-1,0 1,0 0,0 0,-1 0,1 0,0 0,1 0,-1 1,0-1,0 0,0 1,1 0,-1-1,1 1,-1 0,1 0,0 0,0 0,0 0,0 0,0 0,0 0,0 0,1 1,-1-1,1 0,-1 0,1 1,0 3,1 7,0 0,1 0,0 0,1 0,5 13,-1 2,3 19,-2 0,-2 1,-1 81,-6 378,1-501,0 1,0 0,1-1,0 1,0 0,1-1,-1 0,6 13,-5-16,0-1,0 1,-1 0,2-1,-1 1,0-1,0 0,1 0,-1 0,1 0,0 0,0-1,-1 1,1-1,0 0,0 0,0 0,1 0,-1 0,5 0,24 2,1-1,65-6,-10 0,-19 3,-34-1,-1 1,1 2,0 2,37 7,-18 8,-43-13,0-1,0 0,1-1,-1 0,18 1,-27-4,143 15,-141-15,6 2,0-1,-1 2,1-1,-1 1,14 7,-19-8,-1 0,0 0,0 1,0-1,-1 1,1 0,0 0,-1 0,0 0,0 0,0 1,0-1,0 1,-1-1,1 1,-1-1,1 7,19 60,9 40,-25-68,-2 0,-2 0,-6 74,2-101,0 1,0-1,-12 29,9-29,1 1,0 0,-3 25,6-19,0 0,2 1,0-1,2 0,0 0,1 0,2 0,0 0,14 36,-14-45,-1 0,-1 1,0-1,-1 1,2 22,-6 74,-1-43,5 33,-4 96,-10-117,6-51,-2 48,8-47,0-3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31:31.80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1,'9'0,"10"-1,1 1,-1 1,0 1,-1 0,1 2,25 7,144 58,-163-64,1 0,-1-2,0-1,1-1,0-1,27-3,19 0,-34 1,50-9,-51 6,56-3,-24 8,84 2,-72 9,-47-5,43 1,53-7,-109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30:33.37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30:45.60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1140 1,'-6'6,"1"1,-1 0,2 0,-1 1,1-1,0 1,1 0,0 0,0 0,1 0,0 1,0-1,-1 12,1 15,1 0,4 35,0-7,-2-31,2 0,1-1,13 47,-14-70,0 1,1-1,7 14,-7-15,0 0,0 1,-1 0,5 15,-6-7,0-1,-1 1,-1-1,0 1,-1-1,-1 1,0-1,-1 1,-1-1,-8 24,5-23,0 1,-1-1,0-1,-2 1,1-1,-2-1,0 0,-1-1,-14 14,17-21,1 0,-2 0,1-1,-1 0,1-1,-1 1,-1-2,1 0,-18 3,0-1,-1-2,-40 1,-37-6,-83 3,156 3,-58 16,64-13,-1 0,0-2,-36 1,56-5,-1 0,1 1,0 0,1 0,-1 1,0 0,1 0,-1 0,1 1,0 0,-7 6,-41 20,51-28,0-1,0 1,0 0,0 1,1-1,-1 1,1-1,-1 1,1 0,0 0,0 1,0-1,0 1,1-1,0 1,-1 0,1 0,-2 5,2 2,-1 0,1 0,1 0,0 0,0 0,2 14,3 324,-3-329,1 1,1-1,1 0,1 0,1 0,0-1,1 1,13 22,-14-26,-1 0,-1 1,-1-1,0 1,-1-1,-1 1,0 0,-3 26,1-21,1 1,1 0,7 40,0-12,-2 0,-2-1,-6 99,0-46,0 36,5 150,-3-278,2 1,-1-1,2 0,0 0,0 0,1 0,0 0,0-1,2 0,-1 1,8 9,-10-18,0 1,0 0,1-1,-1 0,1 0,-1 0,1 0,0 0,0-1,0 0,0 0,0 0,0 0,0 0,5-1,12 1,37-3,-29 0,332 0,-217 3,-121-1,-1 2,1 1,32 7,-43-7,-1 0,-1 1,1 0,0 0,-1 1,0 1,0 0,16 12,-23-14,0 0,1 0,-1 1,-1-1,1 1,-1-1,0 1,0 0,0 0,0 0,-1 0,0 0,0 1,0 7,0 13,-3 45,0-34,1 18,-16 105,5-102,4-27,2 1,2 0,-2 34,5 4,4 107,9-110,-8-49,0 1,1 27,-5 325,-1-176,2-180,1 0,0 0,1-1,1 1,0-1,1 0,12 23,-8-16,-1 0,7 25,-11-16,0 0,-2 0,-2 0,-3 39,1 8,2 417,1-481,0-1,1 1,1-1,0 0,10 24,-7-20,0 1,3 19,-6-4,-1 0,-1 0,-2 1,-1-1,-8 38,-1 19,-1 17,5-44,-1 72,9 310,-1-437,1 1,1-1,0 1,0-1,0 0,1 0,0 0,0 0,1 0,0-1,6 9,-5-8,0 1,0 0,-1-1,0 2,-1-1,1 0,3 17,-5-7,-2-3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31:15.90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4694 2,'-4'0,"-11"-1,0 1,1 0,-1 1,0 1,1 1,-1 0,-21 8,49-7,11-2,102-4,86 4,-180 2,0 1,31 10,-33-8,0 0,46 3,-68-10,-1 1,1 0,0 0,-1 1,0 0,1 0,-1 0,0 1,0 0,0 1,-1 0,1 0,-1 0,0 1,0-1,0 1,-1 1,0-1,0 1,0 0,-1 0,1 1,-2-1,1 1,-1 0,0 0,0 0,-1 0,0 1,2 10,-2 35,-3-42,1 1,1-1,0 0,0 0,1 1,0-1,1 0,8 19,-2-12,-1 1,0-1,-2 1,0 0,-1 1,-1-1,-1 1,-1 0,0 33,-1 30,-4 111,0-170,-2 1,-12 42,10-45,2 0,0 1,-3 36,7 179,2-111,1-102,0-1,7 30,-4-28,2 42,-6-48,-2 61,1-75,-1 0,0 1,0-1,-1 0,0 0,0 0,0 0,-1 0,0-1,-4 8,4-11,0 1,0-1,0 1,0-1,0 0,0 0,-1 0,1 0,-1-1,1 0,-1 1,0-1,1 0,-1-1,0 1,-6 0,-10 0,-39-3,32 0,18 2,-67-2,-80-13,81 7,-2 3,-96 6,53 1,-262-2,354-2,0-1,0-1,-42-12,40 8,-2 1,-45-3,-38-3,-27 1,-535 13,668-2,1 2,0-1,-1 1,1 0,0 1,0 0,0 0,0 1,0 0,0 1,1-1,-1 1,-9 8,3-3,0-1,-1 0,0-1,0-1,0 0,-1-1,0-1,0 0,-32 3,-13-4,-83-5,72 0,-6 0,-240 3,278 4,-65 15,70-12,0-1,-57 3,72-9,0 2,0 0,0 2,-23 7,24-5,-1-2,0 0,-1-2,-22 2,-28-5,43-2,-1 2,0 2,-42 7,25-2,-78 4,-20 1,68-3,-1-4,-104-7,54 0,20 3,-115-3,183-7,24 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31:20.34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77,'27'1,"1"2,29 6,-30-4,56 4,-34-6,96 18,-92-11,72 4,-94-12,34 8,28 2,22 0,-71-5,52-1,-27-9,1-3,84-18,-120 18,35-2,0 2,111 7,-60 2,-48-3,121-15,24-10,-164 17,96-20,-103 15,-1 2,1 2,1 1,67-1,-60 10,92 15,-100-10,0-2,0-3,0-1,0-2,68-12,-60 4,-1 0,2 3,65-2,-65 9,-20-1,0 1,0 2,43 8,118 21,-146-24,-29-5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25:49.16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4588 103,'-18'1,"1"0,-1 2,0 0,1 1,0 1,0 0,-26 13,11-5,14-7,-1-1,1 0,-1-1,0-2,-24 2,-101-6,53-1,75 4,-1-2,1 1,0-2,-1 0,1-1,0-1,-23-8,20 5,0 1,0 1,0 1,0 0,-32-1,-102 7,62 0,-574-2,625 2,1 2,-66 15,61-9,-74 5,14-2,66-8,-39 2,-537-6,294-2,279-2,0-1,-59-15,30-2,51 14,-1 1,-26-5,-117-18,142 24,-1-1,1 0,-24-11,-14-5,22 9,19 7,1 0,-1 1,0 1,-1 0,-30-1,18 5,0-2,0 2,1 1,-1 2,0 0,-30 9,58-11,0 1,0-1,0 1,0-1,0 1,0 0,1 0,-1 0,1 1,-1-1,1 0,0 1,0 0,0-1,0 1,0 0,1 0,-1 0,1 0,0 1,0-1,0 0,0 0,0 1,1 2,-2 12,1 0,1 0,3 30,0-11,-1-1,12 66,-9-73,-2 0,-1 1,-3 48,-17 87,5-89,5-38,3 1,-2 44,7-41,-1-1,-11 60,9-78,0 0,2 24,1-27,-1 0,-6 39,0-35,-15 35,-3 10,20-55,-1 1,-13 22,12-25,1 0,1 0,0 1,-5 16,9-24,0-1,1 1,0 0,-1-1,2 1,-1-1,0 1,1-1,0 1,0-1,0 1,0-1,1 0,0 1,0-1,0 0,3 4,10 16,-1 0,-2 1,20 54,-28-63,0 1,-2 1,0-1,0 27,-7 70,-7-26,0 14,11-8,2-54,-2-1,-9 58,2-32,7-46,-2-1,1-1,-2 1,0 0,-9 20,8-26,1-1,0 1,1-1,0 1,1 0,0 0,1 1,1 22,2-15,0 0,2 0,0-1,12 32,0 19,-14-57,1 0,0 0,0 0,11 24,-9-23,0-1,-1 1,0 0,-1 1,-1-1,0 0,-1 1,-1-1,0 1,-1 0,0-1,-1 0,-1 1,-6 16,3-6,0-4,1 1,-4 43,8-58,1 0,1 0,-1 0,1 0,0 0,1-1,0 1,0 0,0-1,1 1,0-1,0 0,7 9,-6-9,13 19,20 36,-32-51,0 0,-1 1,-1 0,1-1,-2 1,0 1,1 10,0 245,-6-132,3-114,1-4,-1 0,0 0,-2 0,0 0,-1-1,0 1,-8 20,0-6,-9 45,15-53,-2 1,0-1,-1 0,-13 24,16-37,1 0,0 1,0-1,1 1,1-1,0 1,-1 19,3 82,2-52,-3 46,3 95,-2-198,1 0,-1-1,1 1,-1 0,1-1,0 1,0 0,0-1,0 1,0-1,1 1,-1-1,1 0,0 0,-1 0,1 0,0 0,0 0,0 0,1 0,-1-1,0 1,1-1,-1 0,1 0,-1 0,1 0,-1 0,1 0,4 0,7 1,1-1,0 0,0-1,24-3,-7 0,100 3,34-3,-79-9,-70 8,0 1,0 1,0 0,0 1,1 1,-1 0,0 2,31 5,133 41,-133-35,-33-10,0 1,-1 0,1 1,17 9,-22-9,1 0,-1-1,1-1,0 0,0 0,0-1,19 1,83-5,-50 0,81 3,115-3,-164-10,-60 7,50-3,506 9,-432-14,0 0,-107 12,34 1,103-13,-110 6,125 3,-122 5,-60 1,-1 0,39 10,-15-3,-2-1,-8-1,1-2,47 1,-18-5,112-3,-150-2,0-1,37-11,-41 9,0 1,0 1,45-3,-16 8,-8 0,-1-1,62-11,-42-1,0 3,1 3,68 1,-89 9,-1 2,52 13,-54-10,1-1,68 3,-19-11,81 2,-152 1,0 2,-1 0,33 12,9 3,-45-15,14 3,0 0,0-2,47 2,-58-5,0 0,0 1,-1 1,28 9,-21-5,36 6,-52-13,0 0,1-1,-1 0,1 0,-1 0,0-1,1-1,10-2,26-10,150-39,-177 48,1 0,19-9,-26 9,1 0,0 1,0 0,1 1,20-2,17 3,-24 2,0-2,50-9,95-14,-133 19,-1 2,1 1,62 4,-53 0,88-8,76-10,-26 4,-119 7,-44 5,0-1,0-1,-1-1,35-10,-32 6,0 1,1 1,-1 1,46-2,107 8,-71 1,-60-2,-16-2,0 2,0 2,0 0,0 2,53 14,-59-11,0-2,0 0,29 1,22 3,-59-5,-1 1,1 1,25 12,-28-12,1 1,-1-2,1 0,0-1,17 3,84 17,-85-16,0-1,54 4,28-11,-71-2,1 3,75 10,-38-1,0-3,141-7,-94-2,-37 3,100-2,-175-1,0-1,0-1,0 0,20-8,-20 7,-1 0,2 1,-1 0,16-1,66-7,48-3,-106 14,-1-1,42-9,-23 3,1 4,113 4,-64 2,-89-1,0 1,0 1,-1 0,1 1,-1 1,0 1,-1 0,1 2,15 8,-22-11,0-1,1-1,0 0,0 0,0-1,0 0,14 0,84-4,-47 0,619 2,-655 2,-1 0,0 3,0 0,0 1,28 11,-30-8,0-2,1-1,0 0,0-2,0-1,33 0,-28-6,0-1,0-2,-1-1,0-1,0-1,-1-2,35-18,-48 23,1 1,-1 0,1 2,0 0,0 0,29 0,-2 2,52 8,-29 4,-47-6,1-2,27 2,-28-3,0 0,0 2,-1 0,27 9,-25-6,0-2,0 0,32 3,28 4,-55-7,45 3,-40-9,1-1,36-8,29-2,-70 9,0 0,0-2,25-9,-24 6,0 2,43-5,36 10,-82 2,-1 0,1-1,-1-2,1 0,-1-1,0-2,27-8,-30 7,1 0,0 1,0 1,1 1,23-1,106 4,-61 3,-41-4,-24 0,0 0,0 2,0 1,0 0,0 2,0 1,38 12,-46-11,0-2,0 0,0-1,1-1,-1 0,29-1,-22-1,-1 1,40 7,-22 0,0-3,0-1,1-2,79-6,-33-8,-54 6,45-2,-55 7,1 1,-1 1,0 1,1 1,-1 1,39 12,-40-9,-1-1,2-1,-1-1,33 1,92-5,-70-1,-57 0,-1-1,32-8,-30 6,0 0,22 0,28 3,-39 2,1-1,-1-2,53-10,-35 0,1 2,0 2,0 3,0 2,84 6,9 21,-87-12,-37-8,-1 0,36 2,397-5,-212-3,-220 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28T17:26:04.77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1013 8451,'2'-18,"0"1,1 0,1 0,1 1,0-1,1 1,1 0,14-24,2-7,-10 19,16-40,27-102,-42 119,31-125,-40 148,-1 0,-1 0,-1-1,-4-38,2 61,-1 0,0 0,-1 0,1 0,-1 1,0-1,-1 0,0 1,1 0,-2-1,1 1,-6-6,-3-2,0 1,-1 1,-14-10,-19-17,37 29,1-2,0 1,0-1,1 0,-8-16,-14-23,11 24,1 1,-40-47,51 66,0 0,-1 0,1 1,-1 0,0 0,0 1,-1-1,1 2,-1-1,0 1,-17-4,-221-45,235 50,0-1,0-1,0 0,1 0,-1-1,1-1,0 1,0-2,1 1,0-1,0-1,-11-12,7 7,1-2,0 0,1 0,1-1,1 0,-14-32,-31-109,50 140,1 0,1 0,-1-22,3 27,0-1,-2 1,1-1,-2 1,1-1,-2 1,-7-18,-4 1,10 21,1-1,-1 0,1 0,1 0,-1-1,2 1,-1-1,1 0,0-11,0-11,2 0,2 1,0-1,12-49,-8 54,-2 6,2 0,10-27,-14 42,1 1,0-1,0 1,0 0,1 0,-1 0,1 0,1 0,-1 1,0 0,1 0,9-6,6-3,-1-1,0-1,24-25,-25 23,9-1,-22 16,-1 0,0-1,0 1,0-1,-1 0,5-5,3-4,0 0,1 1,0 0,1 1,0 0,1 1,23-12,-31 20,1 0,-1 1,1 0,-1 0,1 0,-1 1,0-1,1 2,11 3,19 2,-12-5,-9-1,1 0,0 1,-1 1,0 1,1 0,23 10,63 25,-18-8,5-2,-37-14,-29-10,1-1,-1-1,1-1,0-2,-1 0,1-1,25-6,-40 5,1-1,-1 0,0-1,0 0,0-1,-1 1,0-2,17-12,-17 11,1 1,-1 0,1 0,1 1,-1 0,1 1,15-4,-25 7,137-31,-133 31,-1-1,1 0,-1 0,0 0,0-1,1 1,-2-1,1 0,0 0,-1-1,1 1,-1-1,0 1,3-6,1-4,0 0,-1 0,6-19,3-8,-10 27,0-1,-2 1,0-1,0 0,-1 0,-1 0,0 0,-2-26,-2 18,0 1,-1-1,-1 1,-1 1,-9-23,8 26,3 5,-1-1,0 1,-1 0,-1 1,0-1,0 1,-1 1,-11-13,-153-133,125 107,39 38,-1 1,-1 0,0 1,0 0,-1 1,0 0,-15-9,4 5,0-2,1-1,0 0,-30-31,-32-24,68 59,0 0,0 0,2-2,-1 0,2 0,0-1,0-1,1 0,-15-30,18 30,0-1,-1 2,-14-18,-3-6,15 22,5 7,0 0,1 0,0 0,0-1,1 1,0-1,-3-14,2 4,-2 0,0 0,-11-19,9 20,1-1,-10-36,-6-13,2 9,19 49,0 1,-1-1,-1 1,1 0,-1 0,-1 1,0-1,-1 1,1 1,-2-1,1 1,-10-8,-11-11,2 0,-39-52,58 69,1 0,0-1,0 0,1 1,0-2,1 1,0 0,1-1,0 0,1 0,-1-12,-1 5,-1 0,0 0,-2 1,0 0,-1 0,-14-24,10 21,1-1,1 0,-11-37,18 47,-1-1,-1 1,0 0,0 0,-1 1,-1-1,-14-19,-42-59,53 75,1-1,0-1,2 1,0-1,0-1,-6-33,-15-35,20 68,-2 0,0 1,-1 0,-21-25,-3-4,12 14,1-1,-39-42,48 59,1 1,1-1,0-1,1 0,1 0,0-1,2-1,-7-22,11 29,0 0,1 0,1 0,0-1,0 1,1 0,1-1,0 1,1 0,0 0,7-21,-6 25,0 0,1 0,0 0,1 0,-1 1,1 0,1 0,-1 0,1 1,1 0,-1 0,1 0,0 1,0 0,0 0,1 0,9-3,-2 0,0 0,-1-1,0-1,19-17,-19 15,0 1,0 1,24-14,1 6,-15 8,33-21,-26 10,-10 7,0 0,1 2,26-11,4 0,-32 13,1 1,28-8,-41 16,0-1,-1-1,1 1,-1-2,1 1,9-7,-14 8,-1 1,0-1,-1 0,1 0,0 0,0 0,-1 0,1 0,-1 0,0-1,0 1,0 0,0-1,0 1,0-1,-1 0,1 1,-1-1,1 1,-1-1,0 0,0 1,-1-4,0 0,0-1,0 1,-1 0,0 1,0-1,0 0,-1 0,0 1,0 0,-5-7,-5-4,-25-26,8 11,-20-24,15 18,-43-60,60 75,0 1,-2 0,0 2,-1 0,-28-18,29 22,0 0,1-2,0 0,1-1,1-1,1 0,-15-25,24 30,1 0,0-1,1 0,1 0,0 0,2 0,-1 0,2-1,0-17,0 16,-1 9,1-1,-1 1,-1 0,1 0,-2 0,-4-10,3 9,1 0,1 0,0-1,-4-16,3-22,3-93,3 65,-1 62,0 1,0-1,2 0,0 1,0 0,6-15,38-73,-33 73,-12 25,0-1,-1 0,0 1,0-1,0 0,0 0,0 1,-1-1,0 0,0 0,0 0,0 0,-1 0,0-4,-2-2,0 0,-1 0,-8-16,7 17,1 0,0-1,-6-19,7 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41557-4CB3-A72C-3F9C-BC20721BA2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9F2089-D4C2-90BE-F053-D53D002121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90D20-9B73-348B-F2B7-26D3BF4F6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B7A5E-B572-908C-EAF9-2145474DF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4BE8A-BF40-7683-8BBF-77B855ED6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72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A6666-2487-81E7-39F8-F1AFFE16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62F2D-D7E7-4425-E615-A76F71E2F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A2C5A-501F-1ADB-78C1-5525B60F9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AD5B2-4BCC-3C42-FB26-64C46C2FA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1C1C2-84B4-8796-CFA0-953BA1B5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29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A26CE-F44A-808D-7C8B-4BFA981D0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2F307-27AB-B989-B403-447BA5D19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2CB00-6F4E-C7DF-BEBA-AB4EFD1A3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AE2E1-DBE1-A987-25B1-AA69C1C59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4A0D7-0F29-3B89-B5B6-E8BFB684F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2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EFAEC-E3DF-5BE7-DA4E-CDC2BFDD0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AB3BA-7893-41DA-5C4A-CC9A03EDFF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11EBBA-677B-E332-3BA7-51800283D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5B3889-6DC2-332D-B56B-E995CBDB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2B2AA7-121A-3B3F-1B77-E4BDDF1A6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4DD4-4964-D04B-B243-3B87AB9BB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123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4EE4A-2590-ABD0-7B5C-686EEF80B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213F5-95FB-4BD0-D66C-C9AFA0CA3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4F772-720B-B256-5F7B-ECF563A08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47ECC-73CB-CCE3-9A3E-08BD99770B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863CEA-C556-E1AD-2FDB-FDFB215FD8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D57433-65EA-0E72-9A9C-04226CAFE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DDA45B-16F5-5ABC-A398-4F53A8770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E6A0CD-97E6-D518-47CC-7B712C788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95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766CC-DE57-AEED-69A4-247DF5CBF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B9E11-65EF-630C-CB55-A06CE9E14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9A02DB-5DD3-7A28-E9B7-A884153CA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E9CBB9-B505-A832-149E-21A524CAB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8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EB7A8B-BB66-4454-3834-811C8CBBB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A0157B-929C-5EFD-59C1-AF4314AA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9C6E1-077B-D25E-4B53-A629D0CD0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62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FF8D7-124F-790D-3D49-C2707376C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48DF-CE23-FACD-0063-805BAF8DD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63DDD-3CFF-BA7D-BA3B-B45DA570E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48C93-744D-809F-8384-A8D8774BB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DE7AF-2D65-2542-4762-752E6968A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ECE19-80C7-882A-2F32-28E2DFDC8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7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D8382-2F61-38D6-559D-7D5C297F1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9B6F90-780A-449D-A72A-23B90FA68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31AAD-8F2B-A314-CC39-3145EE9E7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83E90-C29E-3245-D8EA-884E0800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9A4BE7-D99A-98BE-F172-D187FCE74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991B6F-6D56-B29F-0CE4-40531ABB5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490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722CA-537E-E00E-9C7D-3CC43CE0D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D236E2-B855-DDA8-8E86-DDD1D52D0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82800-42CD-309E-E103-828F678E3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26A63-955D-D02C-3460-00309B98D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A211D-F0FB-D7FB-6787-B8DFF654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98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8BC355-76D2-7158-85DD-BD91E8F2C8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714C2B-A399-F29A-9BD0-6374AFCB0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59A7B-3F01-28F1-40E9-516239EB9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1965C-B0B9-FEE2-14D4-EB138030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7DDF4-29D1-9819-62DD-472310C8A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1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163FF6-D6A9-C111-8965-1A48B9BD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0FD13-E639-6988-332E-D6826B99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A917E-C084-0FD1-5547-99637B0D37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21F6D-84B9-4C60-95AC-8A6136904A7F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9BE89-AE6E-3CA5-52DE-A72592A5B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68326-BEF2-367A-DA0D-B5CD173D1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4778-769C-430A-A46A-F78B1CC75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4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customXml" Target="../ink/ink5.xml"/><Relationship Id="rId4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ustomXml" Target="../ink/ink8.xml"/><Relationship Id="rId7" Type="http://schemas.openxmlformats.org/officeDocument/2006/relationships/customXml" Target="../ink/ink10.xml"/><Relationship Id="rId12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customXml" Target="../ink/ink12.xml"/><Relationship Id="rId5" Type="http://schemas.openxmlformats.org/officeDocument/2006/relationships/customXml" Target="../ink/ink9.xml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customXml" Target="../ink/ink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customXml" Target="../ink/ink14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customXml" Target="../ink/ink16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customXml" Target="../ink/ink18.xml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customXml" Target="../ink/ink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customXml" Target="../ink/ink2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49764A-E61D-9677-C7ED-F0DF78CDE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2590" y="215796"/>
            <a:ext cx="3729211" cy="60384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5E87CE1-AE07-B3E3-5825-B702016F7C70}"/>
                  </a:ext>
                </a:extLst>
              </p14:cNvPr>
              <p14:cNvContentPartPr/>
              <p14:nvPr/>
            </p14:nvContentPartPr>
            <p14:xfrm>
              <a:off x="7284563" y="444705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5E87CE1-AE07-B3E3-5825-B702016F7C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0923" y="3370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B8822F5-E408-0F78-D2E5-2D3DD47F9A82}"/>
                  </a:ext>
                </a:extLst>
              </p14:cNvPr>
              <p14:cNvContentPartPr/>
              <p14:nvPr/>
            </p14:nvContentPartPr>
            <p14:xfrm>
              <a:off x="6636923" y="444705"/>
              <a:ext cx="666360" cy="5699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B8822F5-E408-0F78-D2E5-2D3DD47F9A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83283" y="337065"/>
                <a:ext cx="774000" cy="591552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6C83F890-2E42-1BE4-2B83-86D9680BA7C0}"/>
              </a:ext>
            </a:extLst>
          </p:cNvPr>
          <p:cNvSpPr txBox="1"/>
          <p:nvPr/>
        </p:nvSpPr>
        <p:spPr>
          <a:xfrm>
            <a:off x="112720" y="215796"/>
            <a:ext cx="37292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Change 1: </a:t>
            </a:r>
            <a:r>
              <a:rPr lang="en-US" dirty="0"/>
              <a:t>Eastern Boundary of </a:t>
            </a:r>
            <a:r>
              <a:rPr lang="en-US" dirty="0" err="1"/>
              <a:t>Kachess</a:t>
            </a:r>
            <a:r>
              <a:rPr lang="en-US" dirty="0"/>
              <a:t> moves east and takes part of Mountain to align with the Cle Elum-Roslyn School District boundary. Change does not affect any boundaries south of Section 18.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87DDCF-76EE-3B7A-80EC-B536253F961D}"/>
              </a:ext>
            </a:extLst>
          </p:cNvPr>
          <p:cNvSpPr txBox="1"/>
          <p:nvPr/>
        </p:nvSpPr>
        <p:spPr>
          <a:xfrm>
            <a:off x="6173815" y="2494625"/>
            <a:ext cx="939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Kachess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36753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C83F890-2E42-1BE4-2B83-86D9680BA7C0}"/>
              </a:ext>
            </a:extLst>
          </p:cNvPr>
          <p:cNvSpPr txBox="1"/>
          <p:nvPr/>
        </p:nvSpPr>
        <p:spPr>
          <a:xfrm>
            <a:off x="112720" y="215796"/>
            <a:ext cx="37292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Change 1A: </a:t>
            </a:r>
            <a:r>
              <a:rPr lang="en-US" dirty="0"/>
              <a:t>Map change to accurately reflect Precinct boundary description for Roslyn water shed (currently represented as part of </a:t>
            </a:r>
            <a:r>
              <a:rPr lang="en-US" dirty="0" err="1"/>
              <a:t>Kachess</a:t>
            </a:r>
            <a:r>
              <a:rPr lang="en-US" dirty="0"/>
              <a:t> and Mountain Precincts)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4744991-9341-4147-0BA0-523794D23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930" y="81481"/>
            <a:ext cx="8237349" cy="67372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F8BDA7D2-A07F-4D6F-D21E-21BEA2AEF9A0}"/>
                  </a:ext>
                </a:extLst>
              </p14:cNvPr>
              <p14:cNvContentPartPr/>
              <p14:nvPr/>
            </p14:nvContentPartPr>
            <p14:xfrm>
              <a:off x="4389491" y="936449"/>
              <a:ext cx="6018480" cy="47408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F8BDA7D2-A07F-4D6F-D21E-21BEA2AEF9A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53491" y="864449"/>
                <a:ext cx="6090120" cy="4884480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6EC06F51-2E8E-9302-EC0E-FA6909B522C1}"/>
              </a:ext>
            </a:extLst>
          </p:cNvPr>
          <p:cNvSpPr txBox="1"/>
          <p:nvPr/>
        </p:nvSpPr>
        <p:spPr>
          <a:xfrm>
            <a:off x="6998329" y="2951430"/>
            <a:ext cx="795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Roslyn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867B75-6F0E-304C-81FC-C8809A7B976C}"/>
              </a:ext>
            </a:extLst>
          </p:cNvPr>
          <p:cNvSpPr txBox="1"/>
          <p:nvPr/>
        </p:nvSpPr>
        <p:spPr>
          <a:xfrm>
            <a:off x="4244566" y="4099711"/>
            <a:ext cx="926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Kachess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80A286-F311-842B-78D1-E6C43F817699}"/>
              </a:ext>
            </a:extLst>
          </p:cNvPr>
          <p:cNvSpPr txBox="1"/>
          <p:nvPr/>
        </p:nvSpPr>
        <p:spPr>
          <a:xfrm>
            <a:off x="7793803" y="996045"/>
            <a:ext cx="1104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BDC6B6C-73A1-6CA9-2531-EBAADE77F928}"/>
              </a:ext>
            </a:extLst>
          </p:cNvPr>
          <p:cNvSpPr txBox="1"/>
          <p:nvPr/>
        </p:nvSpPr>
        <p:spPr>
          <a:xfrm>
            <a:off x="9657308" y="5970579"/>
            <a:ext cx="164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Roslyn Outlying</a:t>
            </a:r>
          </a:p>
        </p:txBody>
      </p:sp>
    </p:spTree>
    <p:extLst>
      <p:ext uri="{BB962C8B-B14F-4D97-AF65-F5344CB8AC3E}">
        <p14:creationId xmlns:p14="http://schemas.microsoft.com/office/powerpoint/2010/main" val="77140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C83F890-2E42-1BE4-2B83-86D9680BA7C0}"/>
              </a:ext>
            </a:extLst>
          </p:cNvPr>
          <p:cNvSpPr txBox="1"/>
          <p:nvPr/>
        </p:nvSpPr>
        <p:spPr>
          <a:xfrm>
            <a:off x="112721" y="215796"/>
            <a:ext cx="3533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Change 2: </a:t>
            </a:r>
            <a:r>
              <a:rPr lang="en-US" dirty="0"/>
              <a:t>Southeastern boundary of </a:t>
            </a:r>
            <a:r>
              <a:rPr lang="en-US" dirty="0" err="1"/>
              <a:t>Teanaway</a:t>
            </a:r>
            <a:r>
              <a:rPr lang="en-US" dirty="0"/>
              <a:t> extends east to align with Cle Elum-Roslyn School District Boundary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5F6BF9-332C-6308-31FB-605E5E5A1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766" y="66675"/>
            <a:ext cx="7515225" cy="67246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6C7025C-03B1-0FF4-1511-0F7C5A03A690}"/>
                  </a:ext>
                </a:extLst>
              </p14:cNvPr>
              <p14:cNvContentPartPr/>
              <p14:nvPr/>
            </p14:nvContentPartPr>
            <p14:xfrm>
              <a:off x="7298409" y="4872988"/>
              <a:ext cx="2309400" cy="1662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6C7025C-03B1-0FF4-1511-0F7C5A03A6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62409" y="4800988"/>
                <a:ext cx="2381040" cy="180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1D88C38-31EE-8E83-38C4-A43FB22596A4}"/>
                  </a:ext>
                </a:extLst>
              </p14:cNvPr>
              <p14:cNvContentPartPr/>
              <p14:nvPr/>
            </p14:nvContentPartPr>
            <p14:xfrm>
              <a:off x="8805369" y="4773988"/>
              <a:ext cx="755280" cy="1449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1D88C38-31EE-8E83-38C4-A43FB22596A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69369" y="4701988"/>
                <a:ext cx="826920" cy="15930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BB29AEF-ED2E-FA54-4D20-9B37AE06DA0A}"/>
              </a:ext>
            </a:extLst>
          </p:cNvPr>
          <p:cNvSpPr txBox="1"/>
          <p:nvPr/>
        </p:nvSpPr>
        <p:spPr>
          <a:xfrm>
            <a:off x="7663403" y="2716567"/>
            <a:ext cx="113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Teanaway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42595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C83F890-2E42-1BE4-2B83-86D9680BA7C0}"/>
              </a:ext>
            </a:extLst>
          </p:cNvPr>
          <p:cNvSpPr txBox="1"/>
          <p:nvPr/>
        </p:nvSpPr>
        <p:spPr>
          <a:xfrm>
            <a:off x="112720" y="215796"/>
            <a:ext cx="3729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Change 3: </a:t>
            </a:r>
            <a:r>
              <a:rPr lang="en-US" dirty="0" err="1"/>
              <a:t>Swauk</a:t>
            </a:r>
            <a:r>
              <a:rPr lang="en-US" dirty="0"/>
              <a:t> Boundary moves south and takes part of Dry Creek to align with Upper/Lower Court District Boundaries.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390765-975D-00D7-8DE7-38324FA93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814" y="352425"/>
            <a:ext cx="4876800" cy="61531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5BDF8F2-EE87-7042-C326-B6EA41A7A3F1}"/>
                  </a:ext>
                </a:extLst>
              </p14:cNvPr>
              <p14:cNvContentPartPr/>
              <p14:nvPr/>
            </p14:nvContentPartPr>
            <p14:xfrm>
              <a:off x="7233969" y="4376188"/>
              <a:ext cx="1476360" cy="862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5BDF8F2-EE87-7042-C326-B6EA41A7A3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79969" y="4268548"/>
                <a:ext cx="1584000" cy="10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AD5169E-9084-B1B7-8461-AE5B83F36DE4}"/>
                  </a:ext>
                </a:extLst>
              </p14:cNvPr>
              <p14:cNvContentPartPr/>
              <p14:nvPr/>
            </p14:nvContentPartPr>
            <p14:xfrm>
              <a:off x="5324529" y="2477548"/>
              <a:ext cx="1938960" cy="3959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AD5169E-9084-B1B7-8461-AE5B83F36DE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70889" y="2369548"/>
                <a:ext cx="2046600" cy="417528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39B1BF5-BC77-18BA-C4EC-9499EA73372A}"/>
              </a:ext>
            </a:extLst>
          </p:cNvPr>
          <p:cNvSpPr txBox="1"/>
          <p:nvPr/>
        </p:nvSpPr>
        <p:spPr>
          <a:xfrm>
            <a:off x="6608821" y="3338004"/>
            <a:ext cx="80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Swauk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98129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C83F890-2E42-1BE4-2B83-86D9680BA7C0}"/>
              </a:ext>
            </a:extLst>
          </p:cNvPr>
          <p:cNvSpPr txBox="1"/>
          <p:nvPr/>
        </p:nvSpPr>
        <p:spPr>
          <a:xfrm>
            <a:off x="112720" y="215796"/>
            <a:ext cx="3729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Change 4: </a:t>
            </a:r>
            <a:r>
              <a:rPr lang="en-US" dirty="0"/>
              <a:t>Thorp Boundary extends north across the Yakima River and aligns with the Thorp School District Boundary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108C9C-AF5F-72A6-84DD-288A711C2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931" y="193779"/>
            <a:ext cx="7981950" cy="64484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C4B6E3-2BFE-3EEC-8523-45F7BB26023B}"/>
              </a:ext>
            </a:extLst>
          </p:cNvPr>
          <p:cNvSpPr txBox="1"/>
          <p:nvPr/>
        </p:nvSpPr>
        <p:spPr>
          <a:xfrm>
            <a:off x="6054823" y="1163778"/>
            <a:ext cx="80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Swauk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F13BBB-A297-184B-6684-50882D28304E}"/>
              </a:ext>
            </a:extLst>
          </p:cNvPr>
          <p:cNvSpPr txBox="1"/>
          <p:nvPr/>
        </p:nvSpPr>
        <p:spPr>
          <a:xfrm>
            <a:off x="7428693" y="4190261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Thorp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D570468-A095-FE01-7A5F-6AE882CC8507}"/>
                  </a:ext>
                </a:extLst>
              </p14:cNvPr>
              <p14:cNvContentPartPr/>
              <p14:nvPr/>
            </p14:nvContentPartPr>
            <p14:xfrm>
              <a:off x="6405969" y="2653948"/>
              <a:ext cx="13680" cy="345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D570468-A095-FE01-7A5F-6AE882CC850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69969" y="2582308"/>
                <a:ext cx="85320" cy="4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52FD359-09A6-40D4-8584-8210C0F29122}"/>
                  </a:ext>
                </a:extLst>
              </p14:cNvPr>
              <p14:cNvContentPartPr/>
              <p14:nvPr/>
            </p14:nvContentPartPr>
            <p14:xfrm>
              <a:off x="6427209" y="2636668"/>
              <a:ext cx="2940840" cy="3054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52FD359-09A6-40D4-8584-8210C0F291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91209" y="2564668"/>
                <a:ext cx="3012480" cy="31986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9CB4457-883C-8507-ED8D-6BCAB6BDA2E3}"/>
              </a:ext>
            </a:extLst>
          </p:cNvPr>
          <p:cNvSpPr txBox="1"/>
          <p:nvPr/>
        </p:nvSpPr>
        <p:spPr>
          <a:xfrm>
            <a:off x="10448581" y="2773136"/>
            <a:ext cx="1117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Dry Creek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A9FF295-8403-5679-CC9F-01784D1B3C0F}"/>
                  </a:ext>
                </a:extLst>
              </p14:cNvPr>
              <p14:cNvContentPartPr/>
              <p14:nvPr/>
            </p14:nvContentPartPr>
            <p14:xfrm>
              <a:off x="4981809" y="2804788"/>
              <a:ext cx="1436760" cy="2948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A9FF295-8403-5679-CC9F-01784D1B3C0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46169" y="2733148"/>
                <a:ext cx="1508400" cy="43848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ADB2550-2338-0E43-A6F3-DBEE112E7D59}"/>
              </a:ext>
            </a:extLst>
          </p:cNvPr>
          <p:cNvSpPr txBox="1"/>
          <p:nvPr/>
        </p:nvSpPr>
        <p:spPr>
          <a:xfrm>
            <a:off x="3841931" y="815960"/>
            <a:ext cx="113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Teanaway</a:t>
            </a:r>
            <a:endParaRPr lang="en-US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E93E36D2-EEDB-077D-B1D7-E8CFD1D5D1AB}"/>
                  </a:ext>
                </a:extLst>
              </p14:cNvPr>
              <p14:cNvContentPartPr/>
              <p14:nvPr/>
            </p14:nvContentPartPr>
            <p14:xfrm>
              <a:off x="3875529" y="2134828"/>
              <a:ext cx="1069200" cy="7164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E93E36D2-EEDB-077D-B1D7-E8CFD1D5D1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39529" y="2063188"/>
                <a:ext cx="1140840" cy="86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86A5D00-759E-5415-C59E-436171F61EB1}"/>
                  </a:ext>
                </a:extLst>
              </p14:cNvPr>
              <p14:cNvContentPartPr/>
              <p14:nvPr/>
            </p14:nvContentPartPr>
            <p14:xfrm>
              <a:off x="4249209" y="2489068"/>
              <a:ext cx="29880" cy="943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86A5D00-759E-5415-C59E-436171F61EB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13209" y="2417428"/>
                <a:ext cx="101520" cy="23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801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C83F890-2E42-1BE4-2B83-86D9680BA7C0}"/>
              </a:ext>
            </a:extLst>
          </p:cNvPr>
          <p:cNvSpPr txBox="1"/>
          <p:nvPr/>
        </p:nvSpPr>
        <p:spPr>
          <a:xfrm>
            <a:off x="112720" y="215796"/>
            <a:ext cx="3729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Change 5: </a:t>
            </a:r>
            <a:r>
              <a:rPr lang="en-US" dirty="0"/>
              <a:t>Southeastern corner of Ridgeview boundary realigns to the </a:t>
            </a:r>
            <a:r>
              <a:rPr lang="en-US" dirty="0" err="1"/>
              <a:t>Damman</a:t>
            </a:r>
            <a:r>
              <a:rPr lang="en-US" dirty="0"/>
              <a:t> School District boundary.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B523ED-E0F8-A28C-FA4E-35229A7D4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753" y="1531074"/>
            <a:ext cx="7809136" cy="417726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0D56E5B-5F1E-7363-75E1-5F3F58BEE302}"/>
                  </a:ext>
                </a:extLst>
              </p14:cNvPr>
              <p14:cNvContentPartPr/>
              <p14:nvPr/>
            </p14:nvContentPartPr>
            <p14:xfrm>
              <a:off x="6916809" y="4669228"/>
              <a:ext cx="3771360" cy="8877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0D56E5B-5F1E-7363-75E1-5F3F58BEE30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81169" y="4597588"/>
                <a:ext cx="3843000" cy="10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03EA02C-9DE4-761F-C000-778147791180}"/>
                  </a:ext>
                </a:extLst>
              </p14:cNvPr>
              <p14:cNvContentPartPr/>
              <p14:nvPr/>
            </p14:nvContentPartPr>
            <p14:xfrm>
              <a:off x="9314049" y="3342268"/>
              <a:ext cx="1223640" cy="12830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03EA02C-9DE4-761F-C000-77814779118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78049" y="3270628"/>
                <a:ext cx="1295280" cy="142668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8B87D8D7-ED15-9BC0-3658-7311F13FF536}"/>
              </a:ext>
            </a:extLst>
          </p:cNvPr>
          <p:cNvSpPr txBox="1"/>
          <p:nvPr/>
        </p:nvSpPr>
        <p:spPr>
          <a:xfrm>
            <a:off x="7428693" y="4190261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Ridgeview</a:t>
            </a:r>
          </a:p>
        </p:txBody>
      </p:sp>
    </p:spTree>
    <p:extLst>
      <p:ext uri="{BB962C8B-B14F-4D97-AF65-F5344CB8AC3E}">
        <p14:creationId xmlns:p14="http://schemas.microsoft.com/office/powerpoint/2010/main" val="6209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C83F890-2E42-1BE4-2B83-86D9680BA7C0}"/>
              </a:ext>
            </a:extLst>
          </p:cNvPr>
          <p:cNvSpPr txBox="1"/>
          <p:nvPr/>
        </p:nvSpPr>
        <p:spPr>
          <a:xfrm>
            <a:off x="112720" y="215796"/>
            <a:ext cx="3729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Change 6: </a:t>
            </a:r>
            <a:r>
              <a:rPr lang="en-US" dirty="0"/>
              <a:t>Western Boundary of Park aligns to the Kittitas School District Boundary.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C0996B-5BE3-17A7-CBA2-C0A2823D8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886" y="1966912"/>
            <a:ext cx="8943975" cy="2924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A74371-0C0D-160A-3EB8-AA96FD5DE988}"/>
              </a:ext>
            </a:extLst>
          </p:cNvPr>
          <p:cNvSpPr txBox="1"/>
          <p:nvPr/>
        </p:nvSpPr>
        <p:spPr>
          <a:xfrm>
            <a:off x="7338873" y="3568824"/>
            <a:ext cx="609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Park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BA3F43A-D131-8D2B-3C21-FF6297FB43D7}"/>
                  </a:ext>
                </a:extLst>
              </p14:cNvPr>
              <p14:cNvContentPartPr/>
              <p14:nvPr/>
            </p14:nvContentPartPr>
            <p14:xfrm>
              <a:off x="3709569" y="2671588"/>
              <a:ext cx="846360" cy="2154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BA3F43A-D131-8D2B-3C21-FF6297FB43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73569" y="2599948"/>
                <a:ext cx="918000" cy="22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7623802-D763-B09D-36C1-D882535B3696}"/>
                  </a:ext>
                </a:extLst>
              </p14:cNvPr>
              <p14:cNvContentPartPr/>
              <p14:nvPr/>
            </p14:nvContentPartPr>
            <p14:xfrm>
              <a:off x="4580409" y="2636308"/>
              <a:ext cx="523800" cy="38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7623802-D763-B09D-36C1-D882535B369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44409" y="2564308"/>
                <a:ext cx="595440" cy="18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5665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C83F890-2E42-1BE4-2B83-86D9680BA7C0}"/>
              </a:ext>
            </a:extLst>
          </p:cNvPr>
          <p:cNvSpPr txBox="1"/>
          <p:nvPr/>
        </p:nvSpPr>
        <p:spPr>
          <a:xfrm>
            <a:off x="112720" y="215796"/>
            <a:ext cx="3729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Change 7A: </a:t>
            </a:r>
            <a:r>
              <a:rPr lang="en-US" dirty="0"/>
              <a:t>Denmark boundary extends west and aligns with Kittitas School District boundary vicinity of South Ferguson Road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9DE333-F821-A931-D0D0-40A9B7249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976" y="215796"/>
            <a:ext cx="6467475" cy="6248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9C6C67A-90E9-7A54-0BD2-F3E15B55990D}"/>
                  </a:ext>
                </a:extLst>
              </p14:cNvPr>
              <p14:cNvContentPartPr/>
              <p14:nvPr/>
            </p14:nvContentPartPr>
            <p14:xfrm>
              <a:off x="6418209" y="478828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9C6C67A-90E9-7A54-0BD2-F3E15B5599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82569" y="407188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99928B7-F8E6-F004-9454-CEF674F154C6}"/>
                  </a:ext>
                </a:extLst>
              </p14:cNvPr>
              <p14:cNvContentPartPr/>
              <p14:nvPr/>
            </p14:nvContentPartPr>
            <p14:xfrm>
              <a:off x="6008169" y="478828"/>
              <a:ext cx="437760" cy="2605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99928B7-F8E6-F004-9454-CEF674F154C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2169" y="407188"/>
                <a:ext cx="509400" cy="27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80FE41B-F19F-0E63-921F-4F9ABD27C3F9}"/>
                  </a:ext>
                </a:extLst>
              </p14:cNvPr>
              <p14:cNvContentPartPr/>
              <p14:nvPr/>
            </p14:nvContentPartPr>
            <p14:xfrm>
              <a:off x="4764369" y="3133108"/>
              <a:ext cx="1956960" cy="739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80FE41B-F19F-0E63-921F-4F9ABD27C3F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28729" y="3061468"/>
                <a:ext cx="2028600" cy="88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F252E91-F49D-A1C5-6A09-DB147C543D11}"/>
                  </a:ext>
                </a:extLst>
              </p14:cNvPr>
              <p14:cNvContentPartPr/>
              <p14:nvPr/>
            </p14:nvContentPartPr>
            <p14:xfrm>
              <a:off x="6409569" y="415828"/>
              <a:ext cx="1482120" cy="72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F252E91-F49D-A1C5-6A09-DB147C543D1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73569" y="344188"/>
                <a:ext cx="1553760" cy="21636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DC6352B-9192-60F3-190D-A7C06F7DB61A}"/>
              </a:ext>
            </a:extLst>
          </p:cNvPr>
          <p:cNvSpPr txBox="1"/>
          <p:nvPr/>
        </p:nvSpPr>
        <p:spPr>
          <a:xfrm>
            <a:off x="6577601" y="1046793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Denmark</a:t>
            </a:r>
          </a:p>
        </p:txBody>
      </p:sp>
    </p:spTree>
    <p:extLst>
      <p:ext uri="{BB962C8B-B14F-4D97-AF65-F5344CB8AC3E}">
        <p14:creationId xmlns:p14="http://schemas.microsoft.com/office/powerpoint/2010/main" val="108988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C83F890-2E42-1BE4-2B83-86D9680BA7C0}"/>
              </a:ext>
            </a:extLst>
          </p:cNvPr>
          <p:cNvSpPr txBox="1"/>
          <p:nvPr/>
        </p:nvSpPr>
        <p:spPr>
          <a:xfrm>
            <a:off x="112720" y="215796"/>
            <a:ext cx="3729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Change 7B: </a:t>
            </a:r>
            <a:r>
              <a:rPr lang="en-US" dirty="0"/>
              <a:t>Denmark boundary extends west and takes southern part of Thrall to consolidate all of Selah School District into Denmark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F6C739-DEDD-AA9A-7525-63590CF32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97" y="1349406"/>
            <a:ext cx="7650302" cy="51633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E20BD-3283-5421-65F1-7EB0BEF63036}"/>
                  </a:ext>
                </a:extLst>
              </p14:cNvPr>
              <p14:cNvContentPartPr/>
              <p14:nvPr/>
            </p14:nvContentPartPr>
            <p14:xfrm>
              <a:off x="4313649" y="4392748"/>
              <a:ext cx="6738480" cy="1946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E20BD-3283-5421-65F1-7EB0BEF6303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77649" y="4321108"/>
                <a:ext cx="6810120" cy="20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D5E37C6-EFE9-D0E6-832C-FC2ADA7F37EC}"/>
                  </a:ext>
                </a:extLst>
              </p14:cNvPr>
              <p14:cNvContentPartPr/>
              <p14:nvPr/>
            </p14:nvContentPartPr>
            <p14:xfrm>
              <a:off x="5645289" y="1387468"/>
              <a:ext cx="695160" cy="3042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D5E37C6-EFE9-D0E6-832C-FC2ADA7F37E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09289" y="1315468"/>
                <a:ext cx="766800" cy="3186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477CB30-14D8-791A-0D69-636B4A3BC799}"/>
              </a:ext>
            </a:extLst>
          </p:cNvPr>
          <p:cNvSpPr txBox="1"/>
          <p:nvPr/>
        </p:nvSpPr>
        <p:spPr>
          <a:xfrm>
            <a:off x="6941586" y="481092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Denmark</a:t>
            </a:r>
          </a:p>
        </p:txBody>
      </p:sp>
    </p:spTree>
    <p:extLst>
      <p:ext uri="{BB962C8B-B14F-4D97-AF65-F5344CB8AC3E}">
        <p14:creationId xmlns:p14="http://schemas.microsoft.com/office/powerpoint/2010/main" val="3570144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209</Words>
  <Application>Microsoft Office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 Elliott</dc:creator>
  <cp:lastModifiedBy>Bryan Elliott</cp:lastModifiedBy>
  <cp:revision>8</cp:revision>
  <cp:lastPrinted>2023-04-10T20:47:37Z</cp:lastPrinted>
  <dcterms:created xsi:type="dcterms:W3CDTF">2023-03-28T15:56:32Z</dcterms:created>
  <dcterms:modified xsi:type="dcterms:W3CDTF">2023-04-12T22:58:38Z</dcterms:modified>
</cp:coreProperties>
</file>